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0"/>
  </p:notesMasterIdLst>
  <p:sldIdLst>
    <p:sldId id="298" r:id="rId2"/>
    <p:sldId id="304" r:id="rId3"/>
    <p:sldId id="305" r:id="rId4"/>
    <p:sldId id="306" r:id="rId5"/>
    <p:sldId id="303" r:id="rId6"/>
    <p:sldId id="308" r:id="rId7"/>
    <p:sldId id="309" r:id="rId8"/>
    <p:sldId id="299" r:id="rId9"/>
  </p:sldIdLst>
  <p:sldSz cx="9144000" cy="6858000" type="screen4x3"/>
  <p:notesSz cx="7102475" cy="938847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EB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70" autoAdjust="0"/>
    <p:restoredTop sz="95931" autoAdjust="0"/>
  </p:normalViewPr>
  <p:slideViewPr>
    <p:cSldViewPr>
      <p:cViewPr varScale="1">
        <p:scale>
          <a:sx n="112" d="100"/>
          <a:sy n="112" d="100"/>
        </p:scale>
        <p:origin x="387" y="12"/>
      </p:cViewPr>
      <p:guideLst>
        <p:guide orient="horz" pos="2160"/>
        <p:guide pos="2880"/>
      </p:guideLst>
    </p:cSldViewPr>
  </p:slideViewPr>
  <p:outlineViewPr>
    <p:cViewPr>
      <p:scale>
        <a:sx n="33" d="100"/>
        <a:sy n="33" d="100"/>
      </p:scale>
      <p:origin x="0" y="490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F070E150-1F7C-4FF8-B431-F292336525A1}" type="datetimeFigureOut">
              <a:rPr lang="en-US" smtClean="0"/>
              <a:pPr/>
              <a:t>4/1/2019</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2B3E3A83-3A68-44F8-9B83-713550E29BE2}" type="slidenum">
              <a:rPr lang="en-US" smtClean="0"/>
              <a:pPr/>
              <a:t>‹#›</a:t>
            </a:fld>
            <a:endParaRPr lang="en-US"/>
          </a:p>
        </p:txBody>
      </p:sp>
    </p:spTree>
    <p:extLst>
      <p:ext uri="{BB962C8B-B14F-4D97-AF65-F5344CB8AC3E}">
        <p14:creationId xmlns:p14="http://schemas.microsoft.com/office/powerpoint/2010/main" val="4026965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 </a:t>
            </a:r>
          </a:p>
        </p:txBody>
      </p:sp>
      <p:sp>
        <p:nvSpPr>
          <p:cNvPr id="4" name="Slide Number Placeholder 3"/>
          <p:cNvSpPr>
            <a:spLocks noGrp="1"/>
          </p:cNvSpPr>
          <p:nvPr>
            <p:ph type="sldNum" sz="quarter" idx="10"/>
          </p:nvPr>
        </p:nvSpPr>
        <p:spPr/>
        <p:txBody>
          <a:bodyPr/>
          <a:lstStyle/>
          <a:p>
            <a:pPr>
              <a:defRPr/>
            </a:pPr>
            <a:fld id="{822E33A6-7854-4D05-9673-7487A0ADF787}" type="slidenum">
              <a:rPr lang="en-US" smtClean="0"/>
              <a:pPr>
                <a:defRPr/>
              </a:pPr>
              <a:t>1</a:t>
            </a:fld>
            <a:endParaRPr lang="en-US" dirty="0"/>
          </a:p>
        </p:txBody>
      </p:sp>
    </p:spTree>
    <p:extLst>
      <p:ext uri="{BB962C8B-B14F-4D97-AF65-F5344CB8AC3E}">
        <p14:creationId xmlns:p14="http://schemas.microsoft.com/office/powerpoint/2010/main" val="3618513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F1913976-31F5-445A-87B7-570C92FC66A4}" type="datetime1">
              <a:rPr lang="en-US" smtClean="0"/>
              <a:t>4/1/2019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13305E2-D49C-4829-AC33-CC19B4B0A70F}" type="slidenum">
              <a:rPr lang="en-US" smtClean="0"/>
              <a:pPr>
                <a:defRPr/>
              </a:pPr>
              <a:t>‹#›</a:t>
            </a:fld>
            <a:endParaRPr lang="en-US"/>
          </a:p>
        </p:txBody>
      </p:sp>
    </p:spTree>
    <p:extLst>
      <p:ext uri="{BB962C8B-B14F-4D97-AF65-F5344CB8AC3E}">
        <p14:creationId xmlns:p14="http://schemas.microsoft.com/office/powerpoint/2010/main" val="3496116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C99AC22A-E055-4D84-989C-F5CC83EF714A}" type="datetime1">
              <a:rPr lang="en-US" smtClean="0"/>
              <a:t>4/1/2019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1EDC2BB-9D08-4B96-B89B-D5100B9080CB}" type="slidenum">
              <a:rPr lang="en-US" smtClean="0"/>
              <a:pPr>
                <a:defRPr/>
              </a:pPr>
              <a:t>‹#›</a:t>
            </a:fld>
            <a:endParaRPr lang="en-US"/>
          </a:p>
        </p:txBody>
      </p:sp>
    </p:spTree>
    <p:extLst>
      <p:ext uri="{BB962C8B-B14F-4D97-AF65-F5344CB8AC3E}">
        <p14:creationId xmlns:p14="http://schemas.microsoft.com/office/powerpoint/2010/main" val="2457643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66B6CA0F-22F1-4905-A4C1-73B2B5CE3ADF}" type="datetime1">
              <a:rPr lang="en-US" smtClean="0"/>
              <a:t>4/1/2019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5C9F4C8-D35B-4399-8332-2064E7A94A8E}" type="slidenum">
              <a:rPr lang="en-US" smtClean="0"/>
              <a:pPr>
                <a:defRPr/>
              </a:pPr>
              <a:t>‹#›</a:t>
            </a:fld>
            <a:endParaRPr lang="en-US"/>
          </a:p>
        </p:txBody>
      </p:sp>
    </p:spTree>
    <p:extLst>
      <p:ext uri="{BB962C8B-B14F-4D97-AF65-F5344CB8AC3E}">
        <p14:creationId xmlns:p14="http://schemas.microsoft.com/office/powerpoint/2010/main" val="1522018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14" name="Title 13"/>
          <p:cNvSpPr>
            <a:spLocks noGrp="1"/>
          </p:cNvSpPr>
          <p:nvPr>
            <p:ph type="title"/>
          </p:nvPr>
        </p:nvSpPr>
        <p:spPr>
          <a:xfrm>
            <a:off x="457200" y="274638"/>
            <a:ext cx="7082589"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style</a:t>
            </a:r>
            <a:endParaRPr lang="en-US" dirty="0"/>
          </a:p>
        </p:txBody>
      </p:sp>
      <p:sp>
        <p:nvSpPr>
          <p:cNvPr id="3" name="Content Placeholder 2"/>
          <p:cNvSpPr>
            <a:spLocks noGrp="1"/>
          </p:cNvSpPr>
          <p:nvPr>
            <p:ph idx="1"/>
          </p:nvPr>
        </p:nvSpPr>
        <p:spPr/>
        <p:txBody>
          <a:bodyPr/>
          <a:lstStyle>
            <a:lvl1pPr>
              <a:defRPr sz="2400">
                <a:latin typeface="Century Gothic"/>
                <a:cs typeface="Century Gothic"/>
              </a:defRPr>
            </a:lvl1pPr>
            <a:lvl2pPr>
              <a:defRPr sz="2200">
                <a:latin typeface="Century Gothic"/>
                <a:cs typeface="Century Gothic"/>
              </a:defRPr>
            </a:lvl2pPr>
            <a:lvl3pPr>
              <a:defRPr sz="2000">
                <a:latin typeface="Century Gothic"/>
                <a:cs typeface="Century Gothic"/>
              </a:defRPr>
            </a:lvl3pPr>
            <a:lvl4pPr>
              <a:defRPr>
                <a:latin typeface="Century Gothic"/>
                <a:cs typeface="Century Gothic"/>
              </a:defRPr>
            </a:lvl4pPr>
            <a:lvl5pPr>
              <a:defRPr>
                <a:latin typeface="Century Gothic"/>
                <a:cs typeface="Century Gothi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Rectangle 10"/>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3" name="TextBox 12"/>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
        <p:nvSpPr>
          <p:cNvPr id="17" name="Text Placeholder 16"/>
          <p:cNvSpPr>
            <a:spLocks noGrp="1"/>
          </p:cNvSpPr>
          <p:nvPr>
            <p:ph type="body" sz="quarter" idx="10" hasCustomPrompt="1"/>
          </p:nvPr>
        </p:nvSpPr>
        <p:spPr>
          <a:xfrm>
            <a:off x="701533" y="913481"/>
            <a:ext cx="6838256" cy="543677"/>
          </a:xfrm>
        </p:spPr>
        <p:txBody>
          <a:bodyPr/>
          <a:lstStyle>
            <a:lvl1pPr marL="0" indent="0">
              <a:buNone/>
              <a:defRPr b="1">
                <a:solidFill>
                  <a:srgbClr val="7F7F7F"/>
                </a:solidFill>
              </a:defRPr>
            </a:lvl1pPr>
          </a:lstStyle>
          <a:p>
            <a:pPr lvl="0"/>
            <a:r>
              <a:rPr lang="x-none" dirty="0"/>
              <a:t>Subtitle if relevant</a:t>
            </a:r>
          </a:p>
        </p:txBody>
      </p:sp>
    </p:spTree>
    <p:extLst>
      <p:ext uri="{BB962C8B-B14F-4D97-AF65-F5344CB8AC3E}">
        <p14:creationId xmlns:p14="http://schemas.microsoft.com/office/powerpoint/2010/main" val="913258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75217"/>
            <a:ext cx="4040188" cy="639762"/>
          </a:xfrm>
        </p:spPr>
        <p:txBody>
          <a:bodyPr anchor="b"/>
          <a:lstStyle>
            <a:lvl1pPr marL="0" indent="0">
              <a:buNone/>
              <a:defRPr sz="2400" b="1">
                <a:latin typeface="Century Gothic"/>
                <a:cs typeface="Century Gothic"/>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4" name="Content Placeholder 3"/>
          <p:cNvSpPr>
            <a:spLocks noGrp="1"/>
          </p:cNvSpPr>
          <p:nvPr>
            <p:ph sz="half" idx="2"/>
          </p:nvPr>
        </p:nvSpPr>
        <p:spPr>
          <a:xfrm>
            <a:off x="457200" y="2214979"/>
            <a:ext cx="4040188" cy="3951288"/>
          </a:xfrm>
        </p:spPr>
        <p:txBody>
          <a:bodyPr/>
          <a:lstStyle>
            <a:lvl1pPr>
              <a:defRPr sz="240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600">
                <a:latin typeface="Century Gothic"/>
                <a:cs typeface="Century Gothic"/>
              </a:defRPr>
            </a:lvl4pPr>
            <a:lvl5pPr>
              <a:defRPr sz="1600">
                <a:latin typeface="Century Gothic"/>
                <a:cs typeface="Century Gothic"/>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75217"/>
            <a:ext cx="4041775" cy="639762"/>
          </a:xfrm>
        </p:spPr>
        <p:txBody>
          <a:bodyPr anchor="b"/>
          <a:lstStyle>
            <a:lvl1pPr marL="0" indent="0">
              <a:buNone/>
              <a:defRPr sz="2400" b="1">
                <a:latin typeface="Century Gothic"/>
                <a:cs typeface="Century Gothic"/>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6" name="Content Placeholder 5"/>
          <p:cNvSpPr>
            <a:spLocks noGrp="1"/>
          </p:cNvSpPr>
          <p:nvPr>
            <p:ph sz="quarter" idx="4"/>
          </p:nvPr>
        </p:nvSpPr>
        <p:spPr>
          <a:xfrm>
            <a:off x="4645025" y="2214979"/>
            <a:ext cx="4041775" cy="3951288"/>
          </a:xfrm>
        </p:spPr>
        <p:txBody>
          <a:bodyPr/>
          <a:lstStyle>
            <a:lvl1pPr>
              <a:defRPr sz="240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600">
                <a:latin typeface="Century Gothic"/>
                <a:cs typeface="Century Gothic"/>
              </a:defRPr>
            </a:lvl4pPr>
            <a:lvl5pPr>
              <a:defRPr sz="1600">
                <a:latin typeface="Century Gothic"/>
                <a:cs typeface="Century Gothic"/>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3" name="TextBox 12"/>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
        <p:nvSpPr>
          <p:cNvPr id="14" name="Title 13"/>
          <p:cNvSpPr>
            <a:spLocks noGrp="1"/>
          </p:cNvSpPr>
          <p:nvPr>
            <p:ph type="title" hasCustomPrompt="1"/>
          </p:nvPr>
        </p:nvSpPr>
        <p:spPr>
          <a:xfrm>
            <a:off x="762000" y="506615"/>
            <a:ext cx="6777789"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Slide</a:t>
            </a:r>
            <a:endParaRPr lang="en-US" dirty="0"/>
          </a:p>
        </p:txBody>
      </p:sp>
    </p:spTree>
    <p:extLst>
      <p:ext uri="{BB962C8B-B14F-4D97-AF65-F5344CB8AC3E}">
        <p14:creationId xmlns:p14="http://schemas.microsoft.com/office/powerpoint/2010/main" val="4064463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14" name="Title 13"/>
          <p:cNvSpPr>
            <a:spLocks noGrp="1"/>
          </p:cNvSpPr>
          <p:nvPr>
            <p:ph type="title" hasCustomPrompt="1"/>
          </p:nvPr>
        </p:nvSpPr>
        <p:spPr>
          <a:xfrm>
            <a:off x="828842" y="506615"/>
            <a:ext cx="6710947"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Slide</a:t>
            </a:r>
            <a:endParaRPr lang="en-US" dirty="0"/>
          </a:p>
        </p:txBody>
      </p:sp>
      <p:sp>
        <p:nvSpPr>
          <p:cNvPr id="3" name="Content Placeholder 2"/>
          <p:cNvSpPr>
            <a:spLocks noGrp="1"/>
          </p:cNvSpPr>
          <p:nvPr>
            <p:ph idx="1"/>
          </p:nvPr>
        </p:nvSpPr>
        <p:spPr/>
        <p:txBody>
          <a:bodyPr/>
          <a:lstStyle>
            <a:lvl1pPr>
              <a:defRPr sz="2400">
                <a:latin typeface="Century Gothic"/>
                <a:cs typeface="Century Gothic"/>
              </a:defRPr>
            </a:lvl1pPr>
            <a:lvl2pPr>
              <a:defRPr sz="2200">
                <a:latin typeface="Century Gothic"/>
                <a:cs typeface="Century Gothic"/>
              </a:defRPr>
            </a:lvl2pPr>
            <a:lvl3pPr>
              <a:defRPr sz="2000">
                <a:latin typeface="Century Gothic"/>
                <a:cs typeface="Century Gothic"/>
              </a:defRPr>
            </a:lvl3pPr>
            <a:lvl4pPr>
              <a:defRPr>
                <a:latin typeface="Century Gothic"/>
                <a:cs typeface="Century Gothic"/>
              </a:defRPr>
            </a:lvl4pPr>
            <a:lvl5pPr>
              <a:defRPr>
                <a:latin typeface="Century Gothic"/>
                <a:cs typeface="Century Gothi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Rectangle 10"/>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3" name="TextBox 12"/>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Tree>
    <p:extLst>
      <p:ext uri="{BB962C8B-B14F-4D97-AF65-F5344CB8AC3E}">
        <p14:creationId xmlns:p14="http://schemas.microsoft.com/office/powerpoint/2010/main" val="35720506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14" name="Title 13"/>
          <p:cNvSpPr>
            <a:spLocks noGrp="1"/>
          </p:cNvSpPr>
          <p:nvPr>
            <p:ph type="title"/>
          </p:nvPr>
        </p:nvSpPr>
        <p:spPr>
          <a:xfrm>
            <a:off x="457200" y="274638"/>
            <a:ext cx="7082589"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style</a:t>
            </a:r>
            <a:endParaRPr lang="en-US" dirty="0"/>
          </a:p>
        </p:txBody>
      </p:sp>
      <p:sp>
        <p:nvSpPr>
          <p:cNvPr id="3" name="Content Placeholder 2"/>
          <p:cNvSpPr>
            <a:spLocks noGrp="1"/>
          </p:cNvSpPr>
          <p:nvPr>
            <p:ph idx="1"/>
          </p:nvPr>
        </p:nvSpPr>
        <p:spPr/>
        <p:txBody>
          <a:bodyPr/>
          <a:lstStyle>
            <a:lvl1pPr>
              <a:defRPr sz="2400">
                <a:latin typeface="Century Gothic"/>
                <a:cs typeface="Century Gothic"/>
              </a:defRPr>
            </a:lvl1pPr>
            <a:lvl2pPr>
              <a:defRPr sz="2200">
                <a:latin typeface="Century Gothic"/>
                <a:cs typeface="Century Gothic"/>
              </a:defRPr>
            </a:lvl2pPr>
            <a:lvl3pPr>
              <a:defRPr sz="2000">
                <a:latin typeface="Century Gothic"/>
                <a:cs typeface="Century Gothic"/>
              </a:defRPr>
            </a:lvl3pPr>
            <a:lvl4pPr>
              <a:defRPr>
                <a:latin typeface="Century Gothic"/>
                <a:cs typeface="Century Gothic"/>
              </a:defRPr>
            </a:lvl4pPr>
            <a:lvl5pPr>
              <a:defRPr>
                <a:latin typeface="Century Gothic"/>
                <a:cs typeface="Century Gothi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Rectangle 10"/>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3" name="TextBox 12"/>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
        <p:nvSpPr>
          <p:cNvPr id="17" name="Text Placeholder 16"/>
          <p:cNvSpPr>
            <a:spLocks noGrp="1"/>
          </p:cNvSpPr>
          <p:nvPr>
            <p:ph type="body" sz="quarter" idx="10" hasCustomPrompt="1"/>
          </p:nvPr>
        </p:nvSpPr>
        <p:spPr>
          <a:xfrm>
            <a:off x="701533" y="913481"/>
            <a:ext cx="6838256" cy="543677"/>
          </a:xfrm>
        </p:spPr>
        <p:txBody>
          <a:bodyPr/>
          <a:lstStyle>
            <a:lvl1pPr marL="0" indent="0">
              <a:buNone/>
              <a:defRPr b="1">
                <a:solidFill>
                  <a:srgbClr val="7F7F7F"/>
                </a:solidFill>
              </a:defRPr>
            </a:lvl1pPr>
          </a:lstStyle>
          <a:p>
            <a:pPr lvl="0"/>
            <a:r>
              <a:rPr lang="x-none" dirty="0"/>
              <a:t>Subtitle if relevant</a:t>
            </a:r>
          </a:p>
        </p:txBody>
      </p:sp>
    </p:spTree>
    <p:extLst>
      <p:ext uri="{BB962C8B-B14F-4D97-AF65-F5344CB8AC3E}">
        <p14:creationId xmlns:p14="http://schemas.microsoft.com/office/powerpoint/2010/main" val="5597595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75217"/>
            <a:ext cx="4040188" cy="639762"/>
          </a:xfrm>
        </p:spPr>
        <p:txBody>
          <a:bodyPr anchor="b"/>
          <a:lstStyle>
            <a:lvl1pPr marL="0" indent="0">
              <a:buNone/>
              <a:defRPr sz="2400" b="1">
                <a:latin typeface="Century Gothic"/>
                <a:cs typeface="Century Gothic"/>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4" name="Content Placeholder 3"/>
          <p:cNvSpPr>
            <a:spLocks noGrp="1"/>
          </p:cNvSpPr>
          <p:nvPr>
            <p:ph sz="half" idx="2"/>
          </p:nvPr>
        </p:nvSpPr>
        <p:spPr>
          <a:xfrm>
            <a:off x="457200" y="2214979"/>
            <a:ext cx="4040188" cy="3951288"/>
          </a:xfrm>
        </p:spPr>
        <p:txBody>
          <a:bodyPr/>
          <a:lstStyle>
            <a:lvl1pPr>
              <a:defRPr sz="240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600">
                <a:latin typeface="Century Gothic"/>
                <a:cs typeface="Century Gothic"/>
              </a:defRPr>
            </a:lvl4pPr>
            <a:lvl5pPr>
              <a:defRPr sz="1600">
                <a:latin typeface="Century Gothic"/>
                <a:cs typeface="Century Gothic"/>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75217"/>
            <a:ext cx="4041775" cy="639762"/>
          </a:xfrm>
        </p:spPr>
        <p:txBody>
          <a:bodyPr anchor="b"/>
          <a:lstStyle>
            <a:lvl1pPr marL="0" indent="0">
              <a:buNone/>
              <a:defRPr sz="2400" b="1">
                <a:latin typeface="Century Gothic"/>
                <a:cs typeface="Century Gothic"/>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6" name="Content Placeholder 5"/>
          <p:cNvSpPr>
            <a:spLocks noGrp="1"/>
          </p:cNvSpPr>
          <p:nvPr>
            <p:ph sz="quarter" idx="4"/>
          </p:nvPr>
        </p:nvSpPr>
        <p:spPr>
          <a:xfrm>
            <a:off x="4645025" y="2214979"/>
            <a:ext cx="4041775" cy="3951288"/>
          </a:xfrm>
        </p:spPr>
        <p:txBody>
          <a:bodyPr/>
          <a:lstStyle>
            <a:lvl1pPr>
              <a:defRPr sz="240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600">
                <a:latin typeface="Century Gothic"/>
                <a:cs typeface="Century Gothic"/>
              </a:defRPr>
            </a:lvl4pPr>
            <a:lvl5pPr>
              <a:defRPr sz="1600">
                <a:latin typeface="Century Gothic"/>
                <a:cs typeface="Century Gothic"/>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3" name="TextBox 12"/>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
        <p:nvSpPr>
          <p:cNvPr id="15" name="Title 13"/>
          <p:cNvSpPr>
            <a:spLocks noGrp="1"/>
          </p:cNvSpPr>
          <p:nvPr>
            <p:ph type="title"/>
          </p:nvPr>
        </p:nvSpPr>
        <p:spPr>
          <a:xfrm>
            <a:off x="457200" y="274638"/>
            <a:ext cx="7069221"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style</a:t>
            </a:r>
            <a:endParaRPr lang="en-US" dirty="0"/>
          </a:p>
        </p:txBody>
      </p:sp>
      <p:sp>
        <p:nvSpPr>
          <p:cNvPr id="16" name="Text Placeholder 16"/>
          <p:cNvSpPr>
            <a:spLocks noGrp="1"/>
          </p:cNvSpPr>
          <p:nvPr>
            <p:ph type="body" sz="quarter" idx="10" hasCustomPrompt="1"/>
          </p:nvPr>
        </p:nvSpPr>
        <p:spPr>
          <a:xfrm>
            <a:off x="701533" y="913481"/>
            <a:ext cx="6824888" cy="557045"/>
          </a:xfrm>
        </p:spPr>
        <p:txBody>
          <a:bodyPr/>
          <a:lstStyle>
            <a:lvl1pPr marL="0" indent="0">
              <a:buNone/>
              <a:defRPr b="1">
                <a:solidFill>
                  <a:srgbClr val="7F7F7F"/>
                </a:solidFill>
              </a:defRPr>
            </a:lvl1pPr>
          </a:lstStyle>
          <a:p>
            <a:pPr lvl="0"/>
            <a:r>
              <a:rPr lang="x-none" dirty="0"/>
              <a:t>Subtitle if relevant</a:t>
            </a:r>
          </a:p>
        </p:txBody>
      </p:sp>
    </p:spTree>
    <p:extLst>
      <p:ext uri="{BB962C8B-B14F-4D97-AF65-F5344CB8AC3E}">
        <p14:creationId xmlns:p14="http://schemas.microsoft.com/office/powerpoint/2010/main" val="7074513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8" name="Rectangle 7"/>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0" name="TextBox 9"/>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
        <p:nvSpPr>
          <p:cNvPr id="11" name="Title 13"/>
          <p:cNvSpPr>
            <a:spLocks noGrp="1"/>
          </p:cNvSpPr>
          <p:nvPr>
            <p:ph type="title"/>
          </p:nvPr>
        </p:nvSpPr>
        <p:spPr>
          <a:xfrm>
            <a:off x="457200" y="274638"/>
            <a:ext cx="7095958"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style</a:t>
            </a:r>
            <a:endParaRPr lang="en-US" dirty="0"/>
          </a:p>
        </p:txBody>
      </p:sp>
      <p:sp>
        <p:nvSpPr>
          <p:cNvPr id="13" name="Text Placeholder 16"/>
          <p:cNvSpPr>
            <a:spLocks noGrp="1"/>
          </p:cNvSpPr>
          <p:nvPr>
            <p:ph type="body" sz="quarter" idx="10" hasCustomPrompt="1"/>
          </p:nvPr>
        </p:nvSpPr>
        <p:spPr>
          <a:xfrm>
            <a:off x="701533" y="913481"/>
            <a:ext cx="6851625" cy="543677"/>
          </a:xfrm>
        </p:spPr>
        <p:txBody>
          <a:bodyPr/>
          <a:lstStyle>
            <a:lvl1pPr marL="0" indent="0">
              <a:buNone/>
              <a:defRPr b="1">
                <a:solidFill>
                  <a:srgbClr val="F3872D"/>
                </a:solidFill>
              </a:defRPr>
            </a:lvl1pPr>
          </a:lstStyle>
          <a:p>
            <a:pPr lvl="0"/>
            <a:r>
              <a:rPr lang="x-none" dirty="0"/>
              <a:t>Subtitle if relevant</a:t>
            </a:r>
          </a:p>
        </p:txBody>
      </p:sp>
    </p:spTree>
    <p:extLst>
      <p:ext uri="{BB962C8B-B14F-4D97-AF65-F5344CB8AC3E}">
        <p14:creationId xmlns:p14="http://schemas.microsoft.com/office/powerpoint/2010/main" val="28335845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8" name="Rectangle 7"/>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0" name="TextBox 9"/>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
        <p:nvSpPr>
          <p:cNvPr id="11" name="Title 13"/>
          <p:cNvSpPr>
            <a:spLocks noGrp="1"/>
          </p:cNvSpPr>
          <p:nvPr>
            <p:ph type="title"/>
          </p:nvPr>
        </p:nvSpPr>
        <p:spPr>
          <a:xfrm>
            <a:off x="457200" y="274638"/>
            <a:ext cx="7095958"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style</a:t>
            </a:r>
            <a:endParaRPr lang="en-US" dirty="0"/>
          </a:p>
        </p:txBody>
      </p:sp>
      <p:sp>
        <p:nvSpPr>
          <p:cNvPr id="13" name="Text Placeholder 16"/>
          <p:cNvSpPr>
            <a:spLocks noGrp="1"/>
          </p:cNvSpPr>
          <p:nvPr>
            <p:ph type="body" sz="quarter" idx="10" hasCustomPrompt="1"/>
          </p:nvPr>
        </p:nvSpPr>
        <p:spPr>
          <a:xfrm>
            <a:off x="701533" y="913481"/>
            <a:ext cx="6851625" cy="543677"/>
          </a:xfrm>
        </p:spPr>
        <p:txBody>
          <a:bodyPr/>
          <a:lstStyle>
            <a:lvl1pPr marL="0" indent="0">
              <a:buNone/>
              <a:defRPr b="1">
                <a:solidFill>
                  <a:srgbClr val="F3872D"/>
                </a:solidFill>
              </a:defRPr>
            </a:lvl1pPr>
          </a:lstStyle>
          <a:p>
            <a:pPr lvl="0"/>
            <a:r>
              <a:rPr lang="x-none" dirty="0"/>
              <a:t>Subtitle if relevant</a:t>
            </a:r>
          </a:p>
        </p:txBody>
      </p:sp>
    </p:spTree>
    <p:extLst>
      <p:ext uri="{BB962C8B-B14F-4D97-AF65-F5344CB8AC3E}">
        <p14:creationId xmlns:p14="http://schemas.microsoft.com/office/powerpoint/2010/main" val="28335845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8" name="Rectangle 7"/>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0" name="TextBox 9"/>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
        <p:nvSpPr>
          <p:cNvPr id="11" name="Title 13"/>
          <p:cNvSpPr>
            <a:spLocks noGrp="1"/>
          </p:cNvSpPr>
          <p:nvPr>
            <p:ph type="title"/>
          </p:nvPr>
        </p:nvSpPr>
        <p:spPr>
          <a:xfrm>
            <a:off x="457200" y="274638"/>
            <a:ext cx="7095958"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style</a:t>
            </a:r>
            <a:endParaRPr lang="en-US" dirty="0"/>
          </a:p>
        </p:txBody>
      </p:sp>
      <p:sp>
        <p:nvSpPr>
          <p:cNvPr id="13" name="Text Placeholder 16"/>
          <p:cNvSpPr>
            <a:spLocks noGrp="1"/>
          </p:cNvSpPr>
          <p:nvPr>
            <p:ph type="body" sz="quarter" idx="10" hasCustomPrompt="1"/>
          </p:nvPr>
        </p:nvSpPr>
        <p:spPr>
          <a:xfrm>
            <a:off x="701533" y="913481"/>
            <a:ext cx="6851625" cy="543677"/>
          </a:xfrm>
        </p:spPr>
        <p:txBody>
          <a:bodyPr/>
          <a:lstStyle>
            <a:lvl1pPr marL="0" indent="0">
              <a:buNone/>
              <a:defRPr b="1">
                <a:solidFill>
                  <a:srgbClr val="F3872D"/>
                </a:solidFill>
              </a:defRPr>
            </a:lvl1pPr>
          </a:lstStyle>
          <a:p>
            <a:pPr lvl="0"/>
            <a:r>
              <a:rPr lang="x-none" dirty="0"/>
              <a:t>Subtitle if relevant</a:t>
            </a:r>
          </a:p>
        </p:txBody>
      </p:sp>
    </p:spTree>
    <p:extLst>
      <p:ext uri="{BB962C8B-B14F-4D97-AF65-F5344CB8AC3E}">
        <p14:creationId xmlns:p14="http://schemas.microsoft.com/office/powerpoint/2010/main" val="2833584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E451A716-E3B2-4FAE-8D3C-3877AEF601B8}" type="datetime1">
              <a:rPr lang="en-US" smtClean="0"/>
              <a:t>4/1/2019</a:t>
            </a:fld>
            <a:endParaRPr lang="en-US"/>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CFCA6F7-614B-4517-A58D-CDD2D0DE7306}" type="slidenum">
              <a:rPr lang="en-US" smtClean="0"/>
              <a:pPr>
                <a:defRPr/>
              </a:pPr>
              <a:t>‹#›</a:t>
            </a:fld>
            <a:endParaRPr lang="en-US"/>
          </a:p>
        </p:txBody>
      </p:sp>
      <p:grpSp>
        <p:nvGrpSpPr>
          <p:cNvPr id="7" name="Group 6">
            <a:extLst>
              <a:ext uri="{FF2B5EF4-FFF2-40B4-BE49-F238E27FC236}">
                <a16:creationId xmlns:a16="http://schemas.microsoft.com/office/drawing/2014/main" id="{587218AA-E7E7-4D17-97E0-9008ADAE5009}"/>
              </a:ext>
            </a:extLst>
          </p:cNvPr>
          <p:cNvGrpSpPr/>
          <p:nvPr userDrawn="1"/>
        </p:nvGrpSpPr>
        <p:grpSpPr>
          <a:xfrm>
            <a:off x="1016" y="6437408"/>
            <a:ext cx="9142984" cy="432048"/>
            <a:chOff x="1016" y="6437408"/>
            <a:chExt cx="9142984" cy="432048"/>
          </a:xfrm>
        </p:grpSpPr>
        <p:sp>
          <p:nvSpPr>
            <p:cNvPr id="8" name="Rectangle 7">
              <a:extLst>
                <a:ext uri="{FF2B5EF4-FFF2-40B4-BE49-F238E27FC236}">
                  <a16:creationId xmlns:a16="http://schemas.microsoft.com/office/drawing/2014/main" id="{9DFD0B0F-A933-46EA-A602-99443DB42C56}"/>
                </a:ext>
              </a:extLst>
            </p:cNvPr>
            <p:cNvSpPr/>
            <p:nvPr/>
          </p:nvSpPr>
          <p:spPr>
            <a:xfrm>
              <a:off x="1016" y="6437408"/>
              <a:ext cx="9142984" cy="432048"/>
            </a:xfrm>
            <a:prstGeom prst="rect">
              <a:avLst/>
            </a:prstGeom>
            <a:solidFill>
              <a:srgbClr val="66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TextBox 8">
              <a:extLst>
                <a:ext uri="{FF2B5EF4-FFF2-40B4-BE49-F238E27FC236}">
                  <a16:creationId xmlns:a16="http://schemas.microsoft.com/office/drawing/2014/main" id="{713F72BE-71DD-49C4-9DA1-0968CFE0C303}"/>
                </a:ext>
              </a:extLst>
            </p:cNvPr>
            <p:cNvSpPr txBox="1"/>
            <p:nvPr/>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www.ghginstitute.org</a:t>
              </a:r>
              <a:endParaRPr lang="en-US" dirty="0">
                <a:solidFill>
                  <a:schemeClr val="bg1"/>
                </a:solidFill>
                <a:latin typeface="Century Gothic"/>
                <a:cs typeface="Century Gothic"/>
              </a:endParaRPr>
            </a:p>
          </p:txBody>
        </p:sp>
      </p:grpSp>
    </p:spTree>
    <p:extLst>
      <p:ext uri="{BB962C8B-B14F-4D97-AF65-F5344CB8AC3E}">
        <p14:creationId xmlns:p14="http://schemas.microsoft.com/office/powerpoint/2010/main" val="40112019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8" name="Rectangle 7"/>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0" name="TextBox 9"/>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
        <p:nvSpPr>
          <p:cNvPr id="12" name="Title 13"/>
          <p:cNvSpPr>
            <a:spLocks noGrp="1"/>
          </p:cNvSpPr>
          <p:nvPr>
            <p:ph type="title" hasCustomPrompt="1"/>
          </p:nvPr>
        </p:nvSpPr>
        <p:spPr>
          <a:xfrm>
            <a:off x="457200" y="506615"/>
            <a:ext cx="7082589"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Slide</a:t>
            </a:r>
            <a:endParaRPr lang="en-US" dirty="0"/>
          </a:p>
        </p:txBody>
      </p:sp>
    </p:spTree>
    <p:extLst>
      <p:ext uri="{BB962C8B-B14F-4D97-AF65-F5344CB8AC3E}">
        <p14:creationId xmlns:p14="http://schemas.microsoft.com/office/powerpoint/2010/main" val="8755477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14" name="Title 13"/>
          <p:cNvSpPr>
            <a:spLocks noGrp="1"/>
          </p:cNvSpPr>
          <p:nvPr>
            <p:ph type="title" hasCustomPrompt="1"/>
          </p:nvPr>
        </p:nvSpPr>
        <p:spPr>
          <a:xfrm>
            <a:off x="828842" y="506615"/>
            <a:ext cx="6710947"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Slide</a:t>
            </a:r>
            <a:endParaRPr lang="en-US" dirty="0"/>
          </a:p>
        </p:txBody>
      </p:sp>
      <p:sp>
        <p:nvSpPr>
          <p:cNvPr id="3" name="Content Placeholder 2"/>
          <p:cNvSpPr>
            <a:spLocks noGrp="1"/>
          </p:cNvSpPr>
          <p:nvPr>
            <p:ph idx="1"/>
          </p:nvPr>
        </p:nvSpPr>
        <p:spPr/>
        <p:txBody>
          <a:bodyPr/>
          <a:lstStyle>
            <a:lvl1pPr>
              <a:defRPr sz="2400">
                <a:latin typeface="Century Gothic"/>
                <a:cs typeface="Century Gothic"/>
              </a:defRPr>
            </a:lvl1pPr>
            <a:lvl2pPr>
              <a:defRPr sz="2200">
                <a:latin typeface="Century Gothic"/>
                <a:cs typeface="Century Gothic"/>
              </a:defRPr>
            </a:lvl2pPr>
            <a:lvl3pPr>
              <a:defRPr sz="2000">
                <a:latin typeface="Century Gothic"/>
                <a:cs typeface="Century Gothic"/>
              </a:defRPr>
            </a:lvl3pPr>
            <a:lvl4pPr>
              <a:defRPr>
                <a:latin typeface="Century Gothic"/>
                <a:cs typeface="Century Gothic"/>
              </a:defRPr>
            </a:lvl4pPr>
            <a:lvl5pPr>
              <a:defRPr>
                <a:latin typeface="Century Gothic"/>
                <a:cs typeface="Century Gothi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Rectangle 10"/>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3" name="TextBox 12"/>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Tree>
    <p:extLst>
      <p:ext uri="{BB962C8B-B14F-4D97-AF65-F5344CB8AC3E}">
        <p14:creationId xmlns:p14="http://schemas.microsoft.com/office/powerpoint/2010/main" val="2366246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8" name="Rectangle 7"/>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0" name="TextBox 9"/>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
        <p:nvSpPr>
          <p:cNvPr id="12" name="Title 13"/>
          <p:cNvSpPr>
            <a:spLocks noGrp="1"/>
          </p:cNvSpPr>
          <p:nvPr>
            <p:ph type="title" hasCustomPrompt="1"/>
          </p:nvPr>
        </p:nvSpPr>
        <p:spPr>
          <a:xfrm>
            <a:off x="457200" y="506615"/>
            <a:ext cx="7082589"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Slide</a:t>
            </a:r>
            <a:endParaRPr lang="en-US" dirty="0"/>
          </a:p>
        </p:txBody>
      </p:sp>
    </p:spTree>
    <p:extLst>
      <p:ext uri="{BB962C8B-B14F-4D97-AF65-F5344CB8AC3E}">
        <p14:creationId xmlns:p14="http://schemas.microsoft.com/office/powerpoint/2010/main" val="42169116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14" name="Title 13"/>
          <p:cNvSpPr>
            <a:spLocks noGrp="1"/>
          </p:cNvSpPr>
          <p:nvPr>
            <p:ph type="title"/>
          </p:nvPr>
        </p:nvSpPr>
        <p:spPr>
          <a:xfrm>
            <a:off x="457200" y="274638"/>
            <a:ext cx="7082589"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style</a:t>
            </a:r>
            <a:endParaRPr lang="en-US" dirty="0"/>
          </a:p>
        </p:txBody>
      </p:sp>
      <p:sp>
        <p:nvSpPr>
          <p:cNvPr id="3" name="Content Placeholder 2"/>
          <p:cNvSpPr>
            <a:spLocks noGrp="1"/>
          </p:cNvSpPr>
          <p:nvPr>
            <p:ph idx="1"/>
          </p:nvPr>
        </p:nvSpPr>
        <p:spPr/>
        <p:txBody>
          <a:bodyPr/>
          <a:lstStyle>
            <a:lvl1pPr>
              <a:defRPr sz="2400">
                <a:latin typeface="Century Gothic"/>
                <a:cs typeface="Century Gothic"/>
              </a:defRPr>
            </a:lvl1pPr>
            <a:lvl2pPr>
              <a:defRPr sz="2200">
                <a:latin typeface="Century Gothic"/>
                <a:cs typeface="Century Gothic"/>
              </a:defRPr>
            </a:lvl2pPr>
            <a:lvl3pPr>
              <a:defRPr sz="2000">
                <a:latin typeface="Century Gothic"/>
                <a:cs typeface="Century Gothic"/>
              </a:defRPr>
            </a:lvl3pPr>
            <a:lvl4pPr>
              <a:defRPr>
                <a:latin typeface="Century Gothic"/>
                <a:cs typeface="Century Gothic"/>
              </a:defRPr>
            </a:lvl4pPr>
            <a:lvl5pPr>
              <a:defRPr>
                <a:latin typeface="Century Gothic"/>
                <a:cs typeface="Century Gothi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Rectangle 10"/>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3" name="TextBox 12"/>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
        <p:nvSpPr>
          <p:cNvPr id="17" name="Text Placeholder 16"/>
          <p:cNvSpPr>
            <a:spLocks noGrp="1"/>
          </p:cNvSpPr>
          <p:nvPr>
            <p:ph type="body" sz="quarter" idx="10" hasCustomPrompt="1"/>
          </p:nvPr>
        </p:nvSpPr>
        <p:spPr>
          <a:xfrm>
            <a:off x="701533" y="913481"/>
            <a:ext cx="6838256" cy="543677"/>
          </a:xfrm>
        </p:spPr>
        <p:txBody>
          <a:bodyPr/>
          <a:lstStyle>
            <a:lvl1pPr marL="0" indent="0">
              <a:buNone/>
              <a:defRPr b="1">
                <a:solidFill>
                  <a:srgbClr val="7F7F7F"/>
                </a:solidFill>
              </a:defRPr>
            </a:lvl1pPr>
          </a:lstStyle>
          <a:p>
            <a:pPr lvl="0"/>
            <a:r>
              <a:rPr lang="x-none" dirty="0"/>
              <a:t>Subtitle if relevant</a:t>
            </a:r>
          </a:p>
        </p:txBody>
      </p:sp>
    </p:spTree>
    <p:extLst>
      <p:ext uri="{BB962C8B-B14F-4D97-AF65-F5344CB8AC3E}">
        <p14:creationId xmlns:p14="http://schemas.microsoft.com/office/powerpoint/2010/main" val="34407056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8" name="Rectangle 7"/>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0" name="TextBox 9"/>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
        <p:nvSpPr>
          <p:cNvPr id="11" name="Title 13"/>
          <p:cNvSpPr>
            <a:spLocks noGrp="1"/>
          </p:cNvSpPr>
          <p:nvPr>
            <p:ph type="title"/>
          </p:nvPr>
        </p:nvSpPr>
        <p:spPr>
          <a:xfrm>
            <a:off x="457200" y="274638"/>
            <a:ext cx="7095958"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style</a:t>
            </a:r>
            <a:endParaRPr lang="en-US" dirty="0"/>
          </a:p>
        </p:txBody>
      </p:sp>
      <p:sp>
        <p:nvSpPr>
          <p:cNvPr id="13" name="Text Placeholder 16"/>
          <p:cNvSpPr>
            <a:spLocks noGrp="1"/>
          </p:cNvSpPr>
          <p:nvPr>
            <p:ph type="body" sz="quarter" idx="10" hasCustomPrompt="1"/>
          </p:nvPr>
        </p:nvSpPr>
        <p:spPr>
          <a:xfrm>
            <a:off x="701533" y="913481"/>
            <a:ext cx="6851625" cy="543677"/>
          </a:xfrm>
        </p:spPr>
        <p:txBody>
          <a:bodyPr/>
          <a:lstStyle>
            <a:lvl1pPr marL="0" indent="0">
              <a:buNone/>
              <a:defRPr b="1">
                <a:solidFill>
                  <a:srgbClr val="F3872D"/>
                </a:solidFill>
              </a:defRPr>
            </a:lvl1pPr>
          </a:lstStyle>
          <a:p>
            <a:pPr lvl="0"/>
            <a:r>
              <a:rPr lang="x-none" dirty="0"/>
              <a:t>Subtitle if relevant</a:t>
            </a:r>
          </a:p>
        </p:txBody>
      </p:sp>
    </p:spTree>
    <p:extLst>
      <p:ext uri="{BB962C8B-B14F-4D97-AF65-F5344CB8AC3E}">
        <p14:creationId xmlns:p14="http://schemas.microsoft.com/office/powerpoint/2010/main" val="30964146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14" name="Title 13"/>
          <p:cNvSpPr>
            <a:spLocks noGrp="1"/>
          </p:cNvSpPr>
          <p:nvPr>
            <p:ph type="title"/>
          </p:nvPr>
        </p:nvSpPr>
        <p:spPr>
          <a:xfrm>
            <a:off x="457200" y="274638"/>
            <a:ext cx="7082589"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style</a:t>
            </a:r>
            <a:endParaRPr lang="en-US" dirty="0"/>
          </a:p>
        </p:txBody>
      </p:sp>
      <p:sp>
        <p:nvSpPr>
          <p:cNvPr id="3" name="Content Placeholder 2"/>
          <p:cNvSpPr>
            <a:spLocks noGrp="1"/>
          </p:cNvSpPr>
          <p:nvPr>
            <p:ph idx="1"/>
          </p:nvPr>
        </p:nvSpPr>
        <p:spPr/>
        <p:txBody>
          <a:bodyPr/>
          <a:lstStyle>
            <a:lvl1pPr>
              <a:defRPr sz="2400">
                <a:latin typeface="Century Gothic"/>
                <a:cs typeface="Century Gothic"/>
              </a:defRPr>
            </a:lvl1pPr>
            <a:lvl2pPr>
              <a:defRPr sz="2200">
                <a:latin typeface="Century Gothic"/>
                <a:cs typeface="Century Gothic"/>
              </a:defRPr>
            </a:lvl2pPr>
            <a:lvl3pPr>
              <a:defRPr sz="2000">
                <a:latin typeface="Century Gothic"/>
                <a:cs typeface="Century Gothic"/>
              </a:defRPr>
            </a:lvl3pPr>
            <a:lvl4pPr>
              <a:defRPr>
                <a:latin typeface="Century Gothic"/>
                <a:cs typeface="Century Gothic"/>
              </a:defRPr>
            </a:lvl4pPr>
            <a:lvl5pPr>
              <a:defRPr>
                <a:latin typeface="Century Gothic"/>
                <a:cs typeface="Century Gothi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Rectangle 10"/>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3" name="TextBox 12"/>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
        <p:nvSpPr>
          <p:cNvPr id="17" name="Text Placeholder 16"/>
          <p:cNvSpPr>
            <a:spLocks noGrp="1"/>
          </p:cNvSpPr>
          <p:nvPr>
            <p:ph type="body" sz="quarter" idx="10" hasCustomPrompt="1"/>
          </p:nvPr>
        </p:nvSpPr>
        <p:spPr>
          <a:xfrm>
            <a:off x="701533" y="913481"/>
            <a:ext cx="6838256" cy="543677"/>
          </a:xfrm>
        </p:spPr>
        <p:txBody>
          <a:bodyPr/>
          <a:lstStyle>
            <a:lvl1pPr marL="0" indent="0">
              <a:buNone/>
              <a:defRPr b="1">
                <a:solidFill>
                  <a:srgbClr val="7F7F7F"/>
                </a:solidFill>
              </a:defRPr>
            </a:lvl1pPr>
          </a:lstStyle>
          <a:p>
            <a:pPr lvl="0"/>
            <a:r>
              <a:rPr lang="x-none" dirty="0"/>
              <a:t>Subtitle if relevant</a:t>
            </a:r>
          </a:p>
        </p:txBody>
      </p:sp>
    </p:spTree>
    <p:extLst>
      <p:ext uri="{BB962C8B-B14F-4D97-AF65-F5344CB8AC3E}">
        <p14:creationId xmlns:p14="http://schemas.microsoft.com/office/powerpoint/2010/main" val="18391502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7_Title Only">
    <p:spTree>
      <p:nvGrpSpPr>
        <p:cNvPr id="1" name=""/>
        <p:cNvGrpSpPr/>
        <p:nvPr/>
      </p:nvGrpSpPr>
      <p:grpSpPr>
        <a:xfrm>
          <a:off x="0" y="0"/>
          <a:ext cx="0" cy="0"/>
          <a:chOff x="0" y="0"/>
          <a:chExt cx="0" cy="0"/>
        </a:xfrm>
      </p:grpSpPr>
      <p:sp>
        <p:nvSpPr>
          <p:cNvPr id="8" name="Rectangle 7"/>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0" name="TextBox 9"/>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
        <p:nvSpPr>
          <p:cNvPr id="11" name="Title 13"/>
          <p:cNvSpPr>
            <a:spLocks noGrp="1"/>
          </p:cNvSpPr>
          <p:nvPr>
            <p:ph type="title"/>
          </p:nvPr>
        </p:nvSpPr>
        <p:spPr>
          <a:xfrm>
            <a:off x="457200" y="274638"/>
            <a:ext cx="7095958"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style</a:t>
            </a:r>
            <a:endParaRPr lang="en-US" dirty="0"/>
          </a:p>
        </p:txBody>
      </p:sp>
      <p:sp>
        <p:nvSpPr>
          <p:cNvPr id="13" name="Text Placeholder 16"/>
          <p:cNvSpPr>
            <a:spLocks noGrp="1"/>
          </p:cNvSpPr>
          <p:nvPr>
            <p:ph type="body" sz="quarter" idx="10" hasCustomPrompt="1"/>
          </p:nvPr>
        </p:nvSpPr>
        <p:spPr>
          <a:xfrm>
            <a:off x="701533" y="913481"/>
            <a:ext cx="6851625" cy="543677"/>
          </a:xfrm>
        </p:spPr>
        <p:txBody>
          <a:bodyPr/>
          <a:lstStyle>
            <a:lvl1pPr marL="0" indent="0">
              <a:buNone/>
              <a:defRPr b="1">
                <a:solidFill>
                  <a:srgbClr val="F3872D"/>
                </a:solidFill>
              </a:defRPr>
            </a:lvl1pPr>
          </a:lstStyle>
          <a:p>
            <a:pPr lvl="0"/>
            <a:r>
              <a:rPr lang="x-none" dirty="0"/>
              <a:t>Subtitle if relevant</a:t>
            </a:r>
          </a:p>
        </p:txBody>
      </p:sp>
    </p:spTree>
    <p:extLst>
      <p:ext uri="{BB962C8B-B14F-4D97-AF65-F5344CB8AC3E}">
        <p14:creationId xmlns:p14="http://schemas.microsoft.com/office/powerpoint/2010/main" val="21335101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8_Title Only">
    <p:spTree>
      <p:nvGrpSpPr>
        <p:cNvPr id="1" name=""/>
        <p:cNvGrpSpPr/>
        <p:nvPr/>
      </p:nvGrpSpPr>
      <p:grpSpPr>
        <a:xfrm>
          <a:off x="0" y="0"/>
          <a:ext cx="0" cy="0"/>
          <a:chOff x="0" y="0"/>
          <a:chExt cx="0" cy="0"/>
        </a:xfrm>
      </p:grpSpPr>
      <p:sp>
        <p:nvSpPr>
          <p:cNvPr id="8" name="Rectangle 7"/>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0" name="TextBox 9"/>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
        <p:nvSpPr>
          <p:cNvPr id="11" name="Title 13"/>
          <p:cNvSpPr>
            <a:spLocks noGrp="1"/>
          </p:cNvSpPr>
          <p:nvPr>
            <p:ph type="title"/>
          </p:nvPr>
        </p:nvSpPr>
        <p:spPr>
          <a:xfrm>
            <a:off x="457200" y="274638"/>
            <a:ext cx="7095958"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style</a:t>
            </a:r>
            <a:endParaRPr lang="en-US" dirty="0"/>
          </a:p>
        </p:txBody>
      </p:sp>
      <p:sp>
        <p:nvSpPr>
          <p:cNvPr id="13" name="Text Placeholder 16"/>
          <p:cNvSpPr>
            <a:spLocks noGrp="1"/>
          </p:cNvSpPr>
          <p:nvPr>
            <p:ph type="body" sz="quarter" idx="10" hasCustomPrompt="1"/>
          </p:nvPr>
        </p:nvSpPr>
        <p:spPr>
          <a:xfrm>
            <a:off x="701533" y="913481"/>
            <a:ext cx="6851625" cy="543677"/>
          </a:xfrm>
        </p:spPr>
        <p:txBody>
          <a:bodyPr/>
          <a:lstStyle>
            <a:lvl1pPr marL="0" indent="0">
              <a:buNone/>
              <a:defRPr b="1">
                <a:solidFill>
                  <a:srgbClr val="F3872D"/>
                </a:solidFill>
              </a:defRPr>
            </a:lvl1pPr>
          </a:lstStyle>
          <a:p>
            <a:pPr lvl="0"/>
            <a:r>
              <a:rPr lang="x-none" dirty="0"/>
              <a:t>Subtitle if relevant</a:t>
            </a:r>
          </a:p>
        </p:txBody>
      </p:sp>
    </p:spTree>
    <p:extLst>
      <p:ext uri="{BB962C8B-B14F-4D97-AF65-F5344CB8AC3E}">
        <p14:creationId xmlns:p14="http://schemas.microsoft.com/office/powerpoint/2010/main" val="22671406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9_Title Only">
    <p:spTree>
      <p:nvGrpSpPr>
        <p:cNvPr id="1" name=""/>
        <p:cNvGrpSpPr/>
        <p:nvPr/>
      </p:nvGrpSpPr>
      <p:grpSpPr>
        <a:xfrm>
          <a:off x="0" y="0"/>
          <a:ext cx="0" cy="0"/>
          <a:chOff x="0" y="0"/>
          <a:chExt cx="0" cy="0"/>
        </a:xfrm>
      </p:grpSpPr>
      <p:sp>
        <p:nvSpPr>
          <p:cNvPr id="8" name="Rectangle 7"/>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0" name="TextBox 9"/>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
        <p:nvSpPr>
          <p:cNvPr id="11" name="Title 13"/>
          <p:cNvSpPr>
            <a:spLocks noGrp="1"/>
          </p:cNvSpPr>
          <p:nvPr>
            <p:ph type="title"/>
          </p:nvPr>
        </p:nvSpPr>
        <p:spPr>
          <a:xfrm>
            <a:off x="457200" y="274638"/>
            <a:ext cx="7095958"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style</a:t>
            </a:r>
            <a:endParaRPr lang="en-US" dirty="0"/>
          </a:p>
        </p:txBody>
      </p:sp>
      <p:sp>
        <p:nvSpPr>
          <p:cNvPr id="13" name="Text Placeholder 16"/>
          <p:cNvSpPr>
            <a:spLocks noGrp="1"/>
          </p:cNvSpPr>
          <p:nvPr>
            <p:ph type="body" sz="quarter" idx="10" hasCustomPrompt="1"/>
          </p:nvPr>
        </p:nvSpPr>
        <p:spPr>
          <a:xfrm>
            <a:off x="701533" y="913481"/>
            <a:ext cx="6851625" cy="543677"/>
          </a:xfrm>
        </p:spPr>
        <p:txBody>
          <a:bodyPr/>
          <a:lstStyle>
            <a:lvl1pPr marL="0" indent="0">
              <a:buNone/>
              <a:defRPr b="1">
                <a:solidFill>
                  <a:srgbClr val="F3872D"/>
                </a:solidFill>
              </a:defRPr>
            </a:lvl1pPr>
          </a:lstStyle>
          <a:p>
            <a:pPr lvl="0"/>
            <a:r>
              <a:rPr lang="x-none" dirty="0"/>
              <a:t>Subtitle if relevant</a:t>
            </a:r>
          </a:p>
        </p:txBody>
      </p:sp>
    </p:spTree>
    <p:extLst>
      <p:ext uri="{BB962C8B-B14F-4D97-AF65-F5344CB8AC3E}">
        <p14:creationId xmlns:p14="http://schemas.microsoft.com/office/powerpoint/2010/main" val="42127404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0_Title Only">
    <p:spTree>
      <p:nvGrpSpPr>
        <p:cNvPr id="1" name=""/>
        <p:cNvGrpSpPr/>
        <p:nvPr/>
      </p:nvGrpSpPr>
      <p:grpSpPr>
        <a:xfrm>
          <a:off x="0" y="0"/>
          <a:ext cx="0" cy="0"/>
          <a:chOff x="0" y="0"/>
          <a:chExt cx="0" cy="0"/>
        </a:xfrm>
      </p:grpSpPr>
      <p:sp>
        <p:nvSpPr>
          <p:cNvPr id="8" name="Rectangle 7"/>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0" name="TextBox 9"/>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
        <p:nvSpPr>
          <p:cNvPr id="11" name="Title 13"/>
          <p:cNvSpPr>
            <a:spLocks noGrp="1"/>
          </p:cNvSpPr>
          <p:nvPr>
            <p:ph type="title"/>
          </p:nvPr>
        </p:nvSpPr>
        <p:spPr>
          <a:xfrm>
            <a:off x="457200" y="274638"/>
            <a:ext cx="7095958"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style</a:t>
            </a:r>
            <a:endParaRPr lang="en-US" dirty="0"/>
          </a:p>
        </p:txBody>
      </p:sp>
      <p:sp>
        <p:nvSpPr>
          <p:cNvPr id="13" name="Text Placeholder 16"/>
          <p:cNvSpPr>
            <a:spLocks noGrp="1"/>
          </p:cNvSpPr>
          <p:nvPr>
            <p:ph type="body" sz="quarter" idx="10" hasCustomPrompt="1"/>
          </p:nvPr>
        </p:nvSpPr>
        <p:spPr>
          <a:xfrm>
            <a:off x="701533" y="913481"/>
            <a:ext cx="6851625" cy="543677"/>
          </a:xfrm>
        </p:spPr>
        <p:txBody>
          <a:bodyPr/>
          <a:lstStyle>
            <a:lvl1pPr marL="0" indent="0">
              <a:buNone/>
              <a:defRPr b="1">
                <a:solidFill>
                  <a:srgbClr val="F3872D"/>
                </a:solidFill>
              </a:defRPr>
            </a:lvl1pPr>
          </a:lstStyle>
          <a:p>
            <a:pPr lvl="0"/>
            <a:r>
              <a:rPr lang="x-none" dirty="0"/>
              <a:t>Subtitle if relevant</a:t>
            </a:r>
          </a:p>
        </p:txBody>
      </p:sp>
    </p:spTree>
    <p:extLst>
      <p:ext uri="{BB962C8B-B14F-4D97-AF65-F5344CB8AC3E}">
        <p14:creationId xmlns:p14="http://schemas.microsoft.com/office/powerpoint/2010/main" val="4212740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BFE67B6-2728-4B46-9A9D-FD920BF39CB3}" type="datetime1">
              <a:rPr lang="en-US" smtClean="0"/>
              <a:t>4/1/2019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302A29D-7C88-442A-9A98-DB22D28FE820}" type="slidenum">
              <a:rPr lang="en-US" smtClean="0"/>
              <a:pPr>
                <a:defRPr/>
              </a:pPr>
              <a:t>‹#›</a:t>
            </a:fld>
            <a:endParaRPr lang="en-US"/>
          </a:p>
        </p:txBody>
      </p:sp>
    </p:spTree>
    <p:extLst>
      <p:ext uri="{BB962C8B-B14F-4D97-AF65-F5344CB8AC3E}">
        <p14:creationId xmlns:p14="http://schemas.microsoft.com/office/powerpoint/2010/main" val="3424318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1_Title Only">
    <p:spTree>
      <p:nvGrpSpPr>
        <p:cNvPr id="1" name=""/>
        <p:cNvGrpSpPr/>
        <p:nvPr/>
      </p:nvGrpSpPr>
      <p:grpSpPr>
        <a:xfrm>
          <a:off x="0" y="0"/>
          <a:ext cx="0" cy="0"/>
          <a:chOff x="0" y="0"/>
          <a:chExt cx="0" cy="0"/>
        </a:xfrm>
      </p:grpSpPr>
      <p:sp>
        <p:nvSpPr>
          <p:cNvPr id="8" name="Rectangle 7"/>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0" name="TextBox 9"/>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
        <p:nvSpPr>
          <p:cNvPr id="11" name="Title 13"/>
          <p:cNvSpPr>
            <a:spLocks noGrp="1"/>
          </p:cNvSpPr>
          <p:nvPr>
            <p:ph type="title"/>
          </p:nvPr>
        </p:nvSpPr>
        <p:spPr>
          <a:xfrm>
            <a:off x="457200" y="274638"/>
            <a:ext cx="7095958"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style</a:t>
            </a:r>
            <a:endParaRPr lang="en-US" dirty="0"/>
          </a:p>
        </p:txBody>
      </p:sp>
      <p:sp>
        <p:nvSpPr>
          <p:cNvPr id="13" name="Text Placeholder 16"/>
          <p:cNvSpPr>
            <a:spLocks noGrp="1"/>
          </p:cNvSpPr>
          <p:nvPr>
            <p:ph type="body" sz="quarter" idx="10" hasCustomPrompt="1"/>
          </p:nvPr>
        </p:nvSpPr>
        <p:spPr>
          <a:xfrm>
            <a:off x="701533" y="913481"/>
            <a:ext cx="6851625" cy="543677"/>
          </a:xfrm>
        </p:spPr>
        <p:txBody>
          <a:bodyPr/>
          <a:lstStyle>
            <a:lvl1pPr marL="0" indent="0">
              <a:buNone/>
              <a:defRPr b="1">
                <a:solidFill>
                  <a:srgbClr val="F3872D"/>
                </a:solidFill>
              </a:defRPr>
            </a:lvl1pPr>
          </a:lstStyle>
          <a:p>
            <a:pPr lvl="0"/>
            <a:r>
              <a:rPr lang="x-none" dirty="0"/>
              <a:t>Subtitle if relevant</a:t>
            </a:r>
          </a:p>
        </p:txBody>
      </p:sp>
    </p:spTree>
    <p:extLst>
      <p:ext uri="{BB962C8B-B14F-4D97-AF65-F5344CB8AC3E}">
        <p14:creationId xmlns:p14="http://schemas.microsoft.com/office/powerpoint/2010/main" val="421274045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2_Title Only">
    <p:spTree>
      <p:nvGrpSpPr>
        <p:cNvPr id="1" name=""/>
        <p:cNvGrpSpPr/>
        <p:nvPr/>
      </p:nvGrpSpPr>
      <p:grpSpPr>
        <a:xfrm>
          <a:off x="0" y="0"/>
          <a:ext cx="0" cy="0"/>
          <a:chOff x="0" y="0"/>
          <a:chExt cx="0" cy="0"/>
        </a:xfrm>
      </p:grpSpPr>
      <p:sp>
        <p:nvSpPr>
          <p:cNvPr id="8" name="Rectangle 7"/>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0" name="TextBox 9"/>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
        <p:nvSpPr>
          <p:cNvPr id="11" name="Title 13"/>
          <p:cNvSpPr>
            <a:spLocks noGrp="1"/>
          </p:cNvSpPr>
          <p:nvPr>
            <p:ph type="title"/>
          </p:nvPr>
        </p:nvSpPr>
        <p:spPr>
          <a:xfrm>
            <a:off x="457200" y="274638"/>
            <a:ext cx="7095958"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style</a:t>
            </a:r>
            <a:endParaRPr lang="en-US" dirty="0"/>
          </a:p>
        </p:txBody>
      </p:sp>
      <p:sp>
        <p:nvSpPr>
          <p:cNvPr id="13" name="Text Placeholder 16"/>
          <p:cNvSpPr>
            <a:spLocks noGrp="1"/>
          </p:cNvSpPr>
          <p:nvPr>
            <p:ph type="body" sz="quarter" idx="10" hasCustomPrompt="1"/>
          </p:nvPr>
        </p:nvSpPr>
        <p:spPr>
          <a:xfrm>
            <a:off x="701533" y="913481"/>
            <a:ext cx="6851625" cy="543677"/>
          </a:xfrm>
        </p:spPr>
        <p:txBody>
          <a:bodyPr/>
          <a:lstStyle>
            <a:lvl1pPr marL="0" indent="0">
              <a:buNone/>
              <a:defRPr b="1">
                <a:solidFill>
                  <a:srgbClr val="F3872D"/>
                </a:solidFill>
              </a:defRPr>
            </a:lvl1pPr>
          </a:lstStyle>
          <a:p>
            <a:pPr lvl="0"/>
            <a:r>
              <a:rPr lang="x-none" dirty="0"/>
              <a:t>Subtitle if relevant</a:t>
            </a:r>
          </a:p>
        </p:txBody>
      </p:sp>
    </p:spTree>
    <p:extLst>
      <p:ext uri="{BB962C8B-B14F-4D97-AF65-F5344CB8AC3E}">
        <p14:creationId xmlns:p14="http://schemas.microsoft.com/office/powerpoint/2010/main" val="42127404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14" name="Title 13"/>
          <p:cNvSpPr>
            <a:spLocks noGrp="1"/>
          </p:cNvSpPr>
          <p:nvPr>
            <p:ph type="title"/>
          </p:nvPr>
        </p:nvSpPr>
        <p:spPr>
          <a:xfrm>
            <a:off x="457200" y="274638"/>
            <a:ext cx="7082589"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style</a:t>
            </a:r>
            <a:endParaRPr lang="en-US" dirty="0"/>
          </a:p>
        </p:txBody>
      </p:sp>
      <p:sp>
        <p:nvSpPr>
          <p:cNvPr id="3" name="Content Placeholder 2"/>
          <p:cNvSpPr>
            <a:spLocks noGrp="1"/>
          </p:cNvSpPr>
          <p:nvPr>
            <p:ph idx="1"/>
          </p:nvPr>
        </p:nvSpPr>
        <p:spPr/>
        <p:txBody>
          <a:bodyPr/>
          <a:lstStyle>
            <a:lvl1pPr>
              <a:defRPr sz="2400">
                <a:latin typeface="Century Gothic"/>
                <a:cs typeface="Century Gothic"/>
              </a:defRPr>
            </a:lvl1pPr>
            <a:lvl2pPr>
              <a:defRPr sz="2200">
                <a:latin typeface="Century Gothic"/>
                <a:cs typeface="Century Gothic"/>
              </a:defRPr>
            </a:lvl2pPr>
            <a:lvl3pPr>
              <a:defRPr sz="2000">
                <a:latin typeface="Century Gothic"/>
                <a:cs typeface="Century Gothic"/>
              </a:defRPr>
            </a:lvl3pPr>
            <a:lvl4pPr>
              <a:defRPr>
                <a:latin typeface="Century Gothic"/>
                <a:cs typeface="Century Gothic"/>
              </a:defRPr>
            </a:lvl4pPr>
            <a:lvl5pPr>
              <a:defRPr>
                <a:latin typeface="Century Gothic"/>
                <a:cs typeface="Century Gothi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Rectangle 10"/>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3" name="TextBox 12"/>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
        <p:nvSpPr>
          <p:cNvPr id="17" name="Text Placeholder 16"/>
          <p:cNvSpPr>
            <a:spLocks noGrp="1"/>
          </p:cNvSpPr>
          <p:nvPr>
            <p:ph type="body" sz="quarter" idx="10" hasCustomPrompt="1"/>
          </p:nvPr>
        </p:nvSpPr>
        <p:spPr>
          <a:xfrm>
            <a:off x="701533" y="913481"/>
            <a:ext cx="6838256" cy="543677"/>
          </a:xfrm>
        </p:spPr>
        <p:txBody>
          <a:bodyPr/>
          <a:lstStyle>
            <a:lvl1pPr marL="0" indent="0">
              <a:buNone/>
              <a:defRPr b="1">
                <a:solidFill>
                  <a:srgbClr val="7F7F7F"/>
                </a:solidFill>
              </a:defRPr>
            </a:lvl1pPr>
          </a:lstStyle>
          <a:p>
            <a:pPr lvl="0"/>
            <a:r>
              <a:rPr lang="x-none" dirty="0"/>
              <a:t>Subtitle if relevant</a:t>
            </a:r>
          </a:p>
        </p:txBody>
      </p:sp>
    </p:spTree>
    <p:extLst>
      <p:ext uri="{BB962C8B-B14F-4D97-AF65-F5344CB8AC3E}">
        <p14:creationId xmlns:p14="http://schemas.microsoft.com/office/powerpoint/2010/main" val="6917423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14" name="Title 13"/>
          <p:cNvSpPr>
            <a:spLocks noGrp="1"/>
          </p:cNvSpPr>
          <p:nvPr>
            <p:ph type="title"/>
          </p:nvPr>
        </p:nvSpPr>
        <p:spPr>
          <a:xfrm>
            <a:off x="457200" y="274638"/>
            <a:ext cx="7082589"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style</a:t>
            </a:r>
            <a:endParaRPr lang="en-US" dirty="0"/>
          </a:p>
        </p:txBody>
      </p:sp>
      <p:sp>
        <p:nvSpPr>
          <p:cNvPr id="3" name="Content Placeholder 2"/>
          <p:cNvSpPr>
            <a:spLocks noGrp="1"/>
          </p:cNvSpPr>
          <p:nvPr>
            <p:ph idx="1"/>
          </p:nvPr>
        </p:nvSpPr>
        <p:spPr/>
        <p:txBody>
          <a:bodyPr/>
          <a:lstStyle>
            <a:lvl1pPr>
              <a:defRPr sz="2400">
                <a:latin typeface="Century Gothic"/>
                <a:cs typeface="Century Gothic"/>
              </a:defRPr>
            </a:lvl1pPr>
            <a:lvl2pPr>
              <a:defRPr sz="2200">
                <a:latin typeface="Century Gothic"/>
                <a:cs typeface="Century Gothic"/>
              </a:defRPr>
            </a:lvl2pPr>
            <a:lvl3pPr>
              <a:defRPr sz="2000">
                <a:latin typeface="Century Gothic"/>
                <a:cs typeface="Century Gothic"/>
              </a:defRPr>
            </a:lvl3pPr>
            <a:lvl4pPr>
              <a:defRPr>
                <a:latin typeface="Century Gothic"/>
                <a:cs typeface="Century Gothic"/>
              </a:defRPr>
            </a:lvl4pPr>
            <a:lvl5pPr>
              <a:defRPr>
                <a:latin typeface="Century Gothic"/>
                <a:cs typeface="Century Gothi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Rectangle 10"/>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3" name="TextBox 12"/>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
        <p:nvSpPr>
          <p:cNvPr id="17" name="Text Placeholder 16"/>
          <p:cNvSpPr>
            <a:spLocks noGrp="1"/>
          </p:cNvSpPr>
          <p:nvPr>
            <p:ph type="body" sz="quarter" idx="10" hasCustomPrompt="1"/>
          </p:nvPr>
        </p:nvSpPr>
        <p:spPr>
          <a:xfrm>
            <a:off x="701533" y="913481"/>
            <a:ext cx="6838256" cy="543677"/>
          </a:xfrm>
        </p:spPr>
        <p:txBody>
          <a:bodyPr/>
          <a:lstStyle>
            <a:lvl1pPr marL="0" indent="0">
              <a:buNone/>
              <a:defRPr b="1">
                <a:solidFill>
                  <a:srgbClr val="7F7F7F"/>
                </a:solidFill>
              </a:defRPr>
            </a:lvl1pPr>
          </a:lstStyle>
          <a:p>
            <a:pPr lvl="0"/>
            <a:r>
              <a:rPr lang="x-none" dirty="0"/>
              <a:t>Subtitle if relevant</a:t>
            </a:r>
          </a:p>
        </p:txBody>
      </p:sp>
    </p:spTree>
    <p:extLst>
      <p:ext uri="{BB962C8B-B14F-4D97-AF65-F5344CB8AC3E}">
        <p14:creationId xmlns:p14="http://schemas.microsoft.com/office/powerpoint/2010/main" val="6917423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14" name="Title 13"/>
          <p:cNvSpPr>
            <a:spLocks noGrp="1"/>
          </p:cNvSpPr>
          <p:nvPr>
            <p:ph type="title"/>
          </p:nvPr>
        </p:nvSpPr>
        <p:spPr>
          <a:xfrm>
            <a:off x="457200" y="274638"/>
            <a:ext cx="7082589"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style</a:t>
            </a:r>
            <a:endParaRPr lang="en-US" dirty="0"/>
          </a:p>
        </p:txBody>
      </p:sp>
      <p:sp>
        <p:nvSpPr>
          <p:cNvPr id="3" name="Content Placeholder 2"/>
          <p:cNvSpPr>
            <a:spLocks noGrp="1"/>
          </p:cNvSpPr>
          <p:nvPr>
            <p:ph idx="1"/>
          </p:nvPr>
        </p:nvSpPr>
        <p:spPr/>
        <p:txBody>
          <a:bodyPr/>
          <a:lstStyle>
            <a:lvl1pPr>
              <a:defRPr sz="2400">
                <a:latin typeface="Century Gothic"/>
                <a:cs typeface="Century Gothic"/>
              </a:defRPr>
            </a:lvl1pPr>
            <a:lvl2pPr>
              <a:defRPr sz="2200">
                <a:latin typeface="Century Gothic"/>
                <a:cs typeface="Century Gothic"/>
              </a:defRPr>
            </a:lvl2pPr>
            <a:lvl3pPr>
              <a:defRPr sz="2000">
                <a:latin typeface="Century Gothic"/>
                <a:cs typeface="Century Gothic"/>
              </a:defRPr>
            </a:lvl3pPr>
            <a:lvl4pPr>
              <a:defRPr>
                <a:latin typeface="Century Gothic"/>
                <a:cs typeface="Century Gothic"/>
              </a:defRPr>
            </a:lvl4pPr>
            <a:lvl5pPr>
              <a:defRPr>
                <a:latin typeface="Century Gothic"/>
                <a:cs typeface="Century Gothi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Rectangle 10"/>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3" name="TextBox 12"/>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
        <p:nvSpPr>
          <p:cNvPr id="17" name="Text Placeholder 16"/>
          <p:cNvSpPr>
            <a:spLocks noGrp="1"/>
          </p:cNvSpPr>
          <p:nvPr>
            <p:ph type="body" sz="quarter" idx="10" hasCustomPrompt="1"/>
          </p:nvPr>
        </p:nvSpPr>
        <p:spPr>
          <a:xfrm>
            <a:off x="701533" y="913481"/>
            <a:ext cx="6838256" cy="543677"/>
          </a:xfrm>
        </p:spPr>
        <p:txBody>
          <a:bodyPr/>
          <a:lstStyle>
            <a:lvl1pPr marL="0" indent="0">
              <a:buNone/>
              <a:defRPr b="1">
                <a:solidFill>
                  <a:srgbClr val="7F7F7F"/>
                </a:solidFill>
              </a:defRPr>
            </a:lvl1pPr>
          </a:lstStyle>
          <a:p>
            <a:pPr lvl="0"/>
            <a:r>
              <a:rPr lang="x-none" dirty="0"/>
              <a:t>Subtitle if relevant</a:t>
            </a:r>
          </a:p>
        </p:txBody>
      </p:sp>
    </p:spTree>
    <p:extLst>
      <p:ext uri="{BB962C8B-B14F-4D97-AF65-F5344CB8AC3E}">
        <p14:creationId xmlns:p14="http://schemas.microsoft.com/office/powerpoint/2010/main" val="6917423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14" name="Title 13"/>
          <p:cNvSpPr>
            <a:spLocks noGrp="1"/>
          </p:cNvSpPr>
          <p:nvPr>
            <p:ph type="title"/>
          </p:nvPr>
        </p:nvSpPr>
        <p:spPr>
          <a:xfrm>
            <a:off x="457200" y="274638"/>
            <a:ext cx="7082589"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style</a:t>
            </a:r>
            <a:endParaRPr lang="en-US" dirty="0"/>
          </a:p>
        </p:txBody>
      </p:sp>
      <p:sp>
        <p:nvSpPr>
          <p:cNvPr id="3" name="Content Placeholder 2"/>
          <p:cNvSpPr>
            <a:spLocks noGrp="1"/>
          </p:cNvSpPr>
          <p:nvPr>
            <p:ph idx="1"/>
          </p:nvPr>
        </p:nvSpPr>
        <p:spPr/>
        <p:txBody>
          <a:bodyPr/>
          <a:lstStyle>
            <a:lvl1pPr>
              <a:defRPr sz="2400">
                <a:latin typeface="Century Gothic"/>
                <a:cs typeface="Century Gothic"/>
              </a:defRPr>
            </a:lvl1pPr>
            <a:lvl2pPr>
              <a:defRPr sz="2200">
                <a:latin typeface="Century Gothic"/>
                <a:cs typeface="Century Gothic"/>
              </a:defRPr>
            </a:lvl2pPr>
            <a:lvl3pPr>
              <a:defRPr sz="2000">
                <a:latin typeface="Century Gothic"/>
                <a:cs typeface="Century Gothic"/>
              </a:defRPr>
            </a:lvl3pPr>
            <a:lvl4pPr>
              <a:defRPr>
                <a:latin typeface="Century Gothic"/>
                <a:cs typeface="Century Gothic"/>
              </a:defRPr>
            </a:lvl4pPr>
            <a:lvl5pPr>
              <a:defRPr>
                <a:latin typeface="Century Gothic"/>
                <a:cs typeface="Century Gothi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Rectangle 10"/>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3" name="TextBox 12"/>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
        <p:nvSpPr>
          <p:cNvPr id="17" name="Text Placeholder 16"/>
          <p:cNvSpPr>
            <a:spLocks noGrp="1"/>
          </p:cNvSpPr>
          <p:nvPr>
            <p:ph type="body" sz="quarter" idx="10" hasCustomPrompt="1"/>
          </p:nvPr>
        </p:nvSpPr>
        <p:spPr>
          <a:xfrm>
            <a:off x="701533" y="913481"/>
            <a:ext cx="6838256" cy="543677"/>
          </a:xfrm>
        </p:spPr>
        <p:txBody>
          <a:bodyPr/>
          <a:lstStyle>
            <a:lvl1pPr marL="0" indent="0">
              <a:buNone/>
              <a:defRPr b="1">
                <a:solidFill>
                  <a:srgbClr val="7F7F7F"/>
                </a:solidFill>
              </a:defRPr>
            </a:lvl1pPr>
          </a:lstStyle>
          <a:p>
            <a:pPr lvl="0"/>
            <a:r>
              <a:rPr lang="x-none" dirty="0"/>
              <a:t>Subtitle if relevant</a:t>
            </a:r>
          </a:p>
        </p:txBody>
      </p:sp>
    </p:spTree>
    <p:extLst>
      <p:ext uri="{BB962C8B-B14F-4D97-AF65-F5344CB8AC3E}">
        <p14:creationId xmlns:p14="http://schemas.microsoft.com/office/powerpoint/2010/main" val="6917423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3_Title Only">
    <p:spTree>
      <p:nvGrpSpPr>
        <p:cNvPr id="1" name=""/>
        <p:cNvGrpSpPr/>
        <p:nvPr/>
      </p:nvGrpSpPr>
      <p:grpSpPr>
        <a:xfrm>
          <a:off x="0" y="0"/>
          <a:ext cx="0" cy="0"/>
          <a:chOff x="0" y="0"/>
          <a:chExt cx="0" cy="0"/>
        </a:xfrm>
      </p:grpSpPr>
      <p:sp>
        <p:nvSpPr>
          <p:cNvPr id="8" name="Rectangle 7"/>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0" name="TextBox 9"/>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
        <p:nvSpPr>
          <p:cNvPr id="12" name="Title 13"/>
          <p:cNvSpPr>
            <a:spLocks noGrp="1"/>
          </p:cNvSpPr>
          <p:nvPr>
            <p:ph type="title" hasCustomPrompt="1"/>
          </p:nvPr>
        </p:nvSpPr>
        <p:spPr>
          <a:xfrm>
            <a:off x="457200" y="506615"/>
            <a:ext cx="7082589"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Slide</a:t>
            </a:r>
            <a:endParaRPr lang="en-US" dirty="0"/>
          </a:p>
        </p:txBody>
      </p:sp>
    </p:spTree>
    <p:extLst>
      <p:ext uri="{BB962C8B-B14F-4D97-AF65-F5344CB8AC3E}">
        <p14:creationId xmlns:p14="http://schemas.microsoft.com/office/powerpoint/2010/main" val="291275169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14" name="Title 13"/>
          <p:cNvSpPr>
            <a:spLocks noGrp="1"/>
          </p:cNvSpPr>
          <p:nvPr>
            <p:ph type="title"/>
          </p:nvPr>
        </p:nvSpPr>
        <p:spPr>
          <a:xfrm>
            <a:off x="457200" y="274638"/>
            <a:ext cx="7082589"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style</a:t>
            </a:r>
            <a:endParaRPr lang="en-US" dirty="0"/>
          </a:p>
        </p:txBody>
      </p:sp>
      <p:sp>
        <p:nvSpPr>
          <p:cNvPr id="3" name="Content Placeholder 2"/>
          <p:cNvSpPr>
            <a:spLocks noGrp="1"/>
          </p:cNvSpPr>
          <p:nvPr>
            <p:ph idx="1"/>
          </p:nvPr>
        </p:nvSpPr>
        <p:spPr/>
        <p:txBody>
          <a:bodyPr/>
          <a:lstStyle>
            <a:lvl1pPr>
              <a:defRPr sz="2400">
                <a:latin typeface="Century Gothic"/>
                <a:cs typeface="Century Gothic"/>
              </a:defRPr>
            </a:lvl1pPr>
            <a:lvl2pPr>
              <a:defRPr sz="2200">
                <a:latin typeface="Century Gothic"/>
                <a:cs typeface="Century Gothic"/>
              </a:defRPr>
            </a:lvl2pPr>
            <a:lvl3pPr>
              <a:defRPr sz="2000">
                <a:latin typeface="Century Gothic"/>
                <a:cs typeface="Century Gothic"/>
              </a:defRPr>
            </a:lvl3pPr>
            <a:lvl4pPr>
              <a:defRPr>
                <a:latin typeface="Century Gothic"/>
                <a:cs typeface="Century Gothic"/>
              </a:defRPr>
            </a:lvl4pPr>
            <a:lvl5pPr>
              <a:defRPr>
                <a:latin typeface="Century Gothic"/>
                <a:cs typeface="Century Gothi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Rectangle 10"/>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3" name="TextBox 12"/>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
        <p:nvSpPr>
          <p:cNvPr id="17" name="Text Placeholder 16"/>
          <p:cNvSpPr>
            <a:spLocks noGrp="1"/>
          </p:cNvSpPr>
          <p:nvPr>
            <p:ph type="body" sz="quarter" idx="10" hasCustomPrompt="1"/>
          </p:nvPr>
        </p:nvSpPr>
        <p:spPr>
          <a:xfrm>
            <a:off x="701533" y="913481"/>
            <a:ext cx="6838256" cy="543677"/>
          </a:xfrm>
        </p:spPr>
        <p:txBody>
          <a:bodyPr/>
          <a:lstStyle>
            <a:lvl1pPr marL="0" indent="0">
              <a:buNone/>
              <a:defRPr b="1">
                <a:solidFill>
                  <a:srgbClr val="7F7F7F"/>
                </a:solidFill>
              </a:defRPr>
            </a:lvl1pPr>
          </a:lstStyle>
          <a:p>
            <a:pPr lvl="0"/>
            <a:r>
              <a:rPr lang="x-none" dirty="0"/>
              <a:t>Subtitle if relevant</a:t>
            </a:r>
          </a:p>
        </p:txBody>
      </p:sp>
    </p:spTree>
    <p:extLst>
      <p:ext uri="{BB962C8B-B14F-4D97-AF65-F5344CB8AC3E}">
        <p14:creationId xmlns:p14="http://schemas.microsoft.com/office/powerpoint/2010/main" val="6917423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14" name="Title 13"/>
          <p:cNvSpPr>
            <a:spLocks noGrp="1"/>
          </p:cNvSpPr>
          <p:nvPr>
            <p:ph type="title"/>
          </p:nvPr>
        </p:nvSpPr>
        <p:spPr>
          <a:xfrm>
            <a:off x="457200" y="274638"/>
            <a:ext cx="7082589" cy="624376"/>
          </a:xfrm>
          <a:prstGeom prst="rect">
            <a:avLst/>
          </a:prstGeom>
        </p:spPr>
        <p:txBody>
          <a:bodyPr vert="horz"/>
          <a:lstStyle>
            <a:lvl1pPr algn="l">
              <a:defRPr sz="3200" b="1">
                <a:solidFill>
                  <a:srgbClr val="5EBD25"/>
                </a:solidFill>
                <a:latin typeface="Century Gothic"/>
                <a:cs typeface="Century Gothic"/>
              </a:defRPr>
            </a:lvl1pPr>
          </a:lstStyle>
          <a:p>
            <a:r>
              <a:rPr lang="x-none" dirty="0"/>
              <a:t>Click to edit Master title style</a:t>
            </a:r>
            <a:endParaRPr lang="en-US" dirty="0"/>
          </a:p>
        </p:txBody>
      </p:sp>
      <p:sp>
        <p:nvSpPr>
          <p:cNvPr id="3" name="Content Placeholder 2"/>
          <p:cNvSpPr>
            <a:spLocks noGrp="1"/>
          </p:cNvSpPr>
          <p:nvPr>
            <p:ph idx="1"/>
          </p:nvPr>
        </p:nvSpPr>
        <p:spPr/>
        <p:txBody>
          <a:bodyPr/>
          <a:lstStyle>
            <a:lvl1pPr>
              <a:defRPr sz="2400">
                <a:latin typeface="Century Gothic"/>
                <a:cs typeface="Century Gothic"/>
              </a:defRPr>
            </a:lvl1pPr>
            <a:lvl2pPr>
              <a:defRPr sz="2200">
                <a:latin typeface="Century Gothic"/>
                <a:cs typeface="Century Gothic"/>
              </a:defRPr>
            </a:lvl2pPr>
            <a:lvl3pPr>
              <a:defRPr sz="2000">
                <a:latin typeface="Century Gothic"/>
                <a:cs typeface="Century Gothic"/>
              </a:defRPr>
            </a:lvl3pPr>
            <a:lvl4pPr>
              <a:defRPr>
                <a:latin typeface="Century Gothic"/>
                <a:cs typeface="Century Gothic"/>
              </a:defRPr>
            </a:lvl4pPr>
            <a:lvl5pPr>
              <a:defRPr>
                <a:latin typeface="Century Gothic"/>
                <a:cs typeface="Century Gothi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1" name="Rectangle 10"/>
          <p:cNvSpPr/>
          <p:nvPr userDrawn="1"/>
        </p:nvSpPr>
        <p:spPr>
          <a:xfrm>
            <a:off x="1016" y="6437408"/>
            <a:ext cx="9142984" cy="420592"/>
          </a:xfrm>
          <a:prstGeom prst="rect">
            <a:avLst/>
          </a:prstGeom>
          <a:solidFill>
            <a:srgbClr val="3580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2" name="Picture 11" descr="Carbon Institute logo-email.png"/>
          <p:cNvPicPr>
            <a:picLocks noChangeAspect="1"/>
          </p:cNvPicPr>
          <p:nvPr userDrawn="1"/>
        </p:nvPicPr>
        <p:blipFill rotWithShape="1">
          <a:blip r:embed="rId2" cstate="screen">
            <a:extLst>
              <a:ext uri="{28A0092B-C50C-407E-A947-70E740481C1C}">
                <a14:useLocalDpi xmlns:a14="http://schemas.microsoft.com/office/drawing/2010/main"/>
              </a:ext>
            </a:extLst>
          </a:blip>
          <a:srcRect b="17367"/>
          <a:stretch/>
        </p:blipFill>
        <p:spPr>
          <a:xfrm>
            <a:off x="7666091" y="199212"/>
            <a:ext cx="1245896" cy="1257946"/>
          </a:xfrm>
          <a:prstGeom prst="rect">
            <a:avLst/>
          </a:prstGeom>
        </p:spPr>
      </p:pic>
      <p:sp>
        <p:nvSpPr>
          <p:cNvPr id="13" name="TextBox 12"/>
          <p:cNvSpPr txBox="1"/>
          <p:nvPr userDrawn="1"/>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www.carboninstitute.org</a:t>
            </a:r>
            <a:endParaRPr lang="en-US" dirty="0">
              <a:solidFill>
                <a:schemeClr val="bg1"/>
              </a:solidFill>
              <a:latin typeface="Century Gothic"/>
              <a:cs typeface="Century Gothic"/>
            </a:endParaRPr>
          </a:p>
        </p:txBody>
      </p:sp>
      <p:sp>
        <p:nvSpPr>
          <p:cNvPr id="17" name="Text Placeholder 16"/>
          <p:cNvSpPr>
            <a:spLocks noGrp="1"/>
          </p:cNvSpPr>
          <p:nvPr>
            <p:ph type="body" sz="quarter" idx="10" hasCustomPrompt="1"/>
          </p:nvPr>
        </p:nvSpPr>
        <p:spPr>
          <a:xfrm>
            <a:off x="701533" y="913481"/>
            <a:ext cx="6838256" cy="543677"/>
          </a:xfrm>
        </p:spPr>
        <p:txBody>
          <a:bodyPr/>
          <a:lstStyle>
            <a:lvl1pPr marL="0" indent="0">
              <a:buNone/>
              <a:defRPr b="1">
                <a:solidFill>
                  <a:srgbClr val="7F7F7F"/>
                </a:solidFill>
              </a:defRPr>
            </a:lvl1pPr>
          </a:lstStyle>
          <a:p>
            <a:pPr lvl="0"/>
            <a:r>
              <a:rPr lang="x-none" dirty="0"/>
              <a:t>Subtitle if relevant</a:t>
            </a:r>
          </a:p>
        </p:txBody>
      </p:sp>
    </p:spTree>
    <p:extLst>
      <p:ext uri="{BB962C8B-B14F-4D97-AF65-F5344CB8AC3E}">
        <p14:creationId xmlns:p14="http://schemas.microsoft.com/office/powerpoint/2010/main" val="550920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EC5D6A1A-51A9-40C1-98D7-B0F607B02FCB}" type="datetime1">
              <a:rPr lang="en-US" smtClean="0"/>
              <a:t>4/1/2019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88DD1BC-B62E-4415-850B-C7BB0D77F9DD}" type="slidenum">
              <a:rPr lang="en-US" smtClean="0"/>
              <a:pPr>
                <a:defRPr/>
              </a:pPr>
              <a:t>‹#›</a:t>
            </a:fld>
            <a:endParaRPr lang="en-US"/>
          </a:p>
        </p:txBody>
      </p:sp>
      <p:grpSp>
        <p:nvGrpSpPr>
          <p:cNvPr id="8" name="Group 7">
            <a:extLst>
              <a:ext uri="{FF2B5EF4-FFF2-40B4-BE49-F238E27FC236}">
                <a16:creationId xmlns:a16="http://schemas.microsoft.com/office/drawing/2014/main" id="{27DED128-34F6-4FB5-9403-81E2301836E5}"/>
              </a:ext>
            </a:extLst>
          </p:cNvPr>
          <p:cNvGrpSpPr/>
          <p:nvPr userDrawn="1"/>
        </p:nvGrpSpPr>
        <p:grpSpPr>
          <a:xfrm>
            <a:off x="1016" y="6437408"/>
            <a:ext cx="9142984" cy="432048"/>
            <a:chOff x="1016" y="6437408"/>
            <a:chExt cx="9142984" cy="432048"/>
          </a:xfrm>
        </p:grpSpPr>
        <p:sp>
          <p:nvSpPr>
            <p:cNvPr id="9" name="Rectangle 8">
              <a:extLst>
                <a:ext uri="{FF2B5EF4-FFF2-40B4-BE49-F238E27FC236}">
                  <a16:creationId xmlns:a16="http://schemas.microsoft.com/office/drawing/2014/main" id="{58DDE805-48E0-4162-93CF-1B3BA4AB9906}"/>
                </a:ext>
              </a:extLst>
            </p:cNvPr>
            <p:cNvSpPr/>
            <p:nvPr/>
          </p:nvSpPr>
          <p:spPr>
            <a:xfrm>
              <a:off x="1016" y="6437408"/>
              <a:ext cx="9142984" cy="432048"/>
            </a:xfrm>
            <a:prstGeom prst="rect">
              <a:avLst/>
            </a:prstGeom>
            <a:solidFill>
              <a:srgbClr val="66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extBox 9">
              <a:extLst>
                <a:ext uri="{FF2B5EF4-FFF2-40B4-BE49-F238E27FC236}">
                  <a16:creationId xmlns:a16="http://schemas.microsoft.com/office/drawing/2014/main" id="{007D863C-CD54-4EC5-9C5B-FD90BEFE6DAA}"/>
                </a:ext>
              </a:extLst>
            </p:cNvPr>
            <p:cNvSpPr txBox="1"/>
            <p:nvPr/>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www.ghginstitute.org</a:t>
              </a:r>
              <a:endParaRPr lang="en-US" dirty="0">
                <a:solidFill>
                  <a:schemeClr val="bg1"/>
                </a:solidFill>
                <a:latin typeface="Century Gothic"/>
                <a:cs typeface="Century Gothic"/>
              </a:endParaRPr>
            </a:p>
          </p:txBody>
        </p:sp>
      </p:grpSp>
    </p:spTree>
    <p:extLst>
      <p:ext uri="{BB962C8B-B14F-4D97-AF65-F5344CB8AC3E}">
        <p14:creationId xmlns:p14="http://schemas.microsoft.com/office/powerpoint/2010/main" val="4209364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8E5A2CA2-B069-4CB5-B443-192AC4B486FD}" type="datetime1">
              <a:rPr lang="en-US" smtClean="0"/>
              <a:t>4/1/2019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E38BB04-DD32-4777-8927-9DB27EDD09E2}" type="slidenum">
              <a:rPr lang="en-US" smtClean="0"/>
              <a:pPr>
                <a:defRPr/>
              </a:pPr>
              <a:t>‹#›</a:t>
            </a:fld>
            <a:endParaRPr lang="en-US"/>
          </a:p>
        </p:txBody>
      </p:sp>
    </p:spTree>
    <p:extLst>
      <p:ext uri="{BB962C8B-B14F-4D97-AF65-F5344CB8AC3E}">
        <p14:creationId xmlns:p14="http://schemas.microsoft.com/office/powerpoint/2010/main" val="3930318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73772597-CBB9-48E8-A819-4577FB9A377C}" type="datetime1">
              <a:rPr lang="en-US" smtClean="0"/>
              <a:t>4/1/2019</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7FE92EC-A39E-43CB-8127-0E332ACC57CA}" type="slidenum">
              <a:rPr lang="en-US" smtClean="0"/>
              <a:pPr>
                <a:defRPr/>
              </a:pPr>
              <a:t>‹#›</a:t>
            </a:fld>
            <a:endParaRPr lang="en-US"/>
          </a:p>
        </p:txBody>
      </p:sp>
      <p:grpSp>
        <p:nvGrpSpPr>
          <p:cNvPr id="6" name="Group 5">
            <a:extLst>
              <a:ext uri="{FF2B5EF4-FFF2-40B4-BE49-F238E27FC236}">
                <a16:creationId xmlns:a16="http://schemas.microsoft.com/office/drawing/2014/main" id="{1CCC4C0D-0338-4383-90EF-8C8ABCDC72F0}"/>
              </a:ext>
            </a:extLst>
          </p:cNvPr>
          <p:cNvGrpSpPr/>
          <p:nvPr userDrawn="1"/>
        </p:nvGrpSpPr>
        <p:grpSpPr>
          <a:xfrm>
            <a:off x="1016" y="6437408"/>
            <a:ext cx="9142984" cy="432048"/>
            <a:chOff x="1016" y="6437408"/>
            <a:chExt cx="9142984" cy="432048"/>
          </a:xfrm>
        </p:grpSpPr>
        <p:sp>
          <p:nvSpPr>
            <p:cNvPr id="7" name="Rectangle 6">
              <a:extLst>
                <a:ext uri="{FF2B5EF4-FFF2-40B4-BE49-F238E27FC236}">
                  <a16:creationId xmlns:a16="http://schemas.microsoft.com/office/drawing/2014/main" id="{F5706A97-5E61-47C6-9EB5-EEB8FDDE5D12}"/>
                </a:ext>
              </a:extLst>
            </p:cNvPr>
            <p:cNvSpPr/>
            <p:nvPr/>
          </p:nvSpPr>
          <p:spPr>
            <a:xfrm>
              <a:off x="1016" y="6437408"/>
              <a:ext cx="9142984" cy="432048"/>
            </a:xfrm>
            <a:prstGeom prst="rect">
              <a:avLst/>
            </a:prstGeom>
            <a:solidFill>
              <a:srgbClr val="66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TextBox 7">
              <a:extLst>
                <a:ext uri="{FF2B5EF4-FFF2-40B4-BE49-F238E27FC236}">
                  <a16:creationId xmlns:a16="http://schemas.microsoft.com/office/drawing/2014/main" id="{D61D3666-5E9C-4ABD-94A2-EB319F9774AC}"/>
                </a:ext>
              </a:extLst>
            </p:cNvPr>
            <p:cNvSpPr txBox="1"/>
            <p:nvPr/>
          </p:nvSpPr>
          <p:spPr>
            <a:xfrm>
              <a:off x="3208129" y="6437408"/>
              <a:ext cx="3274964" cy="369332"/>
            </a:xfrm>
            <a:prstGeom prst="rect">
              <a:avLst/>
            </a:prstGeom>
            <a:noFill/>
          </p:spPr>
          <p:txBody>
            <a:bodyPr wrap="square" rtlCol="0">
              <a:spAutoFit/>
            </a:bodyPr>
            <a:lstStyle/>
            <a:p>
              <a:pPr algn="dist"/>
              <a:r>
                <a:rPr lang="en-US" dirty="0" err="1">
                  <a:solidFill>
                    <a:schemeClr val="bg1"/>
                  </a:solidFill>
                  <a:latin typeface="Century Gothic"/>
                  <a:cs typeface="Century Gothic"/>
                </a:rPr>
                <a:t>www.ghginstitute.org</a:t>
              </a:r>
              <a:endParaRPr lang="en-US" dirty="0">
                <a:solidFill>
                  <a:schemeClr val="bg1"/>
                </a:solidFill>
                <a:latin typeface="Century Gothic"/>
                <a:cs typeface="Century Gothic"/>
              </a:endParaRPr>
            </a:p>
          </p:txBody>
        </p:sp>
      </p:grpSp>
    </p:spTree>
    <p:extLst>
      <p:ext uri="{BB962C8B-B14F-4D97-AF65-F5344CB8AC3E}">
        <p14:creationId xmlns:p14="http://schemas.microsoft.com/office/powerpoint/2010/main" val="2818470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1504318-6A13-4175-8863-7E7DB9D5B570}" type="datetime1">
              <a:rPr lang="en-US" smtClean="0"/>
              <a:t>4/1/2019</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9A37C79-E183-4083-A52F-E76CDF45A574}" type="slidenum">
              <a:rPr lang="en-US" smtClean="0"/>
              <a:pPr>
                <a:defRPr/>
              </a:pPr>
              <a:t>‹#›</a:t>
            </a:fld>
            <a:endParaRPr lang="en-US"/>
          </a:p>
        </p:txBody>
      </p:sp>
      <p:grpSp>
        <p:nvGrpSpPr>
          <p:cNvPr id="5" name="Group 4">
            <a:extLst>
              <a:ext uri="{FF2B5EF4-FFF2-40B4-BE49-F238E27FC236}">
                <a16:creationId xmlns:a16="http://schemas.microsoft.com/office/drawing/2014/main" id="{FE7F8A49-0C3F-4CC0-A051-8C44C4336D88}"/>
              </a:ext>
            </a:extLst>
          </p:cNvPr>
          <p:cNvGrpSpPr/>
          <p:nvPr userDrawn="1"/>
        </p:nvGrpSpPr>
        <p:grpSpPr>
          <a:xfrm>
            <a:off x="1016" y="6437408"/>
            <a:ext cx="9142984" cy="432048"/>
            <a:chOff x="1016" y="6437408"/>
            <a:chExt cx="9142984" cy="432048"/>
          </a:xfrm>
        </p:grpSpPr>
        <p:sp>
          <p:nvSpPr>
            <p:cNvPr id="6" name="Rectangle 5">
              <a:extLst>
                <a:ext uri="{FF2B5EF4-FFF2-40B4-BE49-F238E27FC236}">
                  <a16:creationId xmlns:a16="http://schemas.microsoft.com/office/drawing/2014/main" id="{B56B334E-B7BE-4DFD-97F3-C2AA874C7C1E}"/>
                </a:ext>
              </a:extLst>
            </p:cNvPr>
            <p:cNvSpPr/>
            <p:nvPr/>
          </p:nvSpPr>
          <p:spPr>
            <a:xfrm>
              <a:off x="1016" y="6437408"/>
              <a:ext cx="9142984" cy="432048"/>
            </a:xfrm>
            <a:prstGeom prst="rect">
              <a:avLst/>
            </a:prstGeom>
            <a:solidFill>
              <a:srgbClr val="66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extBox 6">
              <a:extLst>
                <a:ext uri="{FF2B5EF4-FFF2-40B4-BE49-F238E27FC236}">
                  <a16:creationId xmlns:a16="http://schemas.microsoft.com/office/drawing/2014/main" id="{46E4CD46-9384-4E1B-A3ED-5F016CDE8865}"/>
                </a:ext>
              </a:extLst>
            </p:cNvPr>
            <p:cNvSpPr txBox="1"/>
            <p:nvPr/>
          </p:nvSpPr>
          <p:spPr>
            <a:xfrm>
              <a:off x="1066800" y="6488668"/>
              <a:ext cx="7315199" cy="369332"/>
            </a:xfrm>
            <a:prstGeom prst="rect">
              <a:avLst/>
            </a:prstGeom>
            <a:noFill/>
          </p:spPr>
          <p:txBody>
            <a:bodyPr wrap="square" rtlCol="0">
              <a:spAutoFit/>
            </a:bodyPr>
            <a:lstStyle/>
            <a:p>
              <a:pPr algn="dist"/>
              <a:r>
                <a:rPr lang="en-US" dirty="0">
                  <a:solidFill>
                    <a:schemeClr val="bg1"/>
                  </a:solidFill>
                  <a:latin typeface="Century Gothic"/>
                  <a:cs typeface="Century Gothic"/>
                </a:rPr>
                <a:t>www.ghginstitute.org | www.carboninstitute.org</a:t>
              </a:r>
            </a:p>
          </p:txBody>
        </p:sp>
      </p:grpSp>
    </p:spTree>
    <p:extLst>
      <p:ext uri="{BB962C8B-B14F-4D97-AF65-F5344CB8AC3E}">
        <p14:creationId xmlns:p14="http://schemas.microsoft.com/office/powerpoint/2010/main" val="635766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9857B59-E073-4712-8B1B-1B7D91C2AC51}" type="datetime1">
              <a:rPr lang="en-US" smtClean="0"/>
              <a:t>4/1/2019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2A9358A-0918-4095-A4A7-2FE650C974D9}" type="slidenum">
              <a:rPr lang="en-US" smtClean="0"/>
              <a:pPr>
                <a:defRPr/>
              </a:pPr>
              <a:t>‹#›</a:t>
            </a:fld>
            <a:endParaRPr lang="en-US"/>
          </a:p>
        </p:txBody>
      </p:sp>
    </p:spTree>
    <p:extLst>
      <p:ext uri="{BB962C8B-B14F-4D97-AF65-F5344CB8AC3E}">
        <p14:creationId xmlns:p14="http://schemas.microsoft.com/office/powerpoint/2010/main" val="877591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237DE88-EC19-40FA-BF4B-12481E0DE1D2}" type="datetime1">
              <a:rPr lang="en-US" smtClean="0"/>
              <a:t>4/1/2019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8807B89-F20A-41B1-9831-E08B73FEEDBA}" type="slidenum">
              <a:rPr lang="en-US" smtClean="0"/>
              <a:pPr>
                <a:defRPr/>
              </a:pPr>
              <a:t>‹#›</a:t>
            </a:fld>
            <a:endParaRPr lang="en-US"/>
          </a:p>
        </p:txBody>
      </p:sp>
    </p:spTree>
    <p:extLst>
      <p:ext uri="{BB962C8B-B14F-4D97-AF65-F5344CB8AC3E}">
        <p14:creationId xmlns:p14="http://schemas.microsoft.com/office/powerpoint/2010/main" val="302462150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4C0E755-5C8C-4921-A3A4-6F059FB9D3D9}" type="datetime1">
              <a:rPr lang="en-US" smtClean="0"/>
              <a:t>4/1/2019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F9704DA-4C45-4BA9-A217-1B95CB741D97}" type="slidenum">
              <a:rPr lang="en-US" smtClean="0"/>
              <a:pPr>
                <a:defRPr/>
              </a:pPr>
              <a:t>‹#›</a:t>
            </a:fld>
            <a:endParaRPr lang="en-US"/>
          </a:p>
        </p:txBody>
      </p:sp>
    </p:spTree>
    <p:extLst>
      <p:ext uri="{BB962C8B-B14F-4D97-AF65-F5344CB8AC3E}">
        <p14:creationId xmlns:p14="http://schemas.microsoft.com/office/powerpoint/2010/main" val="326808213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 id="2147483688" r:id="rId13"/>
    <p:sldLayoutId id="2147483689" r:id="rId14"/>
    <p:sldLayoutId id="2147483690" r:id="rId15"/>
    <p:sldLayoutId id="2147483691" r:id="rId16"/>
    <p:sldLayoutId id="2147483692" r:id="rId17"/>
    <p:sldLayoutId id="2147483693" r:id="rId18"/>
    <p:sldLayoutId id="2147483694" r:id="rId19"/>
    <p:sldLayoutId id="2147483695" r:id="rId20"/>
    <p:sldLayoutId id="2147483696" r:id="rId21"/>
    <p:sldLayoutId id="2147483697" r:id="rId22"/>
    <p:sldLayoutId id="2147483699" r:id="rId23"/>
    <p:sldLayoutId id="2147483700" r:id="rId24"/>
    <p:sldLayoutId id="2147483701" r:id="rId25"/>
    <p:sldLayoutId id="2147483702" r:id="rId26"/>
    <p:sldLayoutId id="2147483703" r:id="rId27"/>
    <p:sldLayoutId id="2147483704" r:id="rId28"/>
    <p:sldLayoutId id="2147483705" r:id="rId29"/>
    <p:sldLayoutId id="2147483706" r:id="rId30"/>
    <p:sldLayoutId id="2147483707" r:id="rId31"/>
    <p:sldLayoutId id="2147483708" r:id="rId32"/>
    <p:sldLayoutId id="2147483709" r:id="rId33"/>
    <p:sldLayoutId id="2147483710" r:id="rId34"/>
    <p:sldLayoutId id="2147483714" r:id="rId35"/>
    <p:sldLayoutId id="2147483715" r:id="rId36"/>
    <p:sldLayoutId id="2147483716" r:id="rId37"/>
    <p:sldLayoutId id="2147483720" r:id="rId38"/>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4"/>
          <p:cNvSpPr>
            <a:spLocks noGrp="1"/>
          </p:cNvSpPr>
          <p:nvPr>
            <p:ph type="ctrTitle" idx="4294967295"/>
          </p:nvPr>
        </p:nvSpPr>
        <p:spPr>
          <a:xfrm>
            <a:off x="381000" y="1752600"/>
            <a:ext cx="8172450" cy="3057525"/>
          </a:xfrm>
        </p:spPr>
        <p:txBody>
          <a:bodyPr>
            <a:normAutofit fontScale="90000"/>
          </a:bodyPr>
          <a:lstStyle/>
          <a:p>
            <a:r>
              <a:rPr lang="en-US" sz="4000" b="1" dirty="0">
                <a:solidFill>
                  <a:schemeClr val="accent3">
                    <a:lumMod val="75000"/>
                  </a:schemeClr>
                </a:solidFill>
                <a:latin typeface="Corbel" pitchFamily="34" charset="0"/>
              </a:rPr>
              <a:t>Principles of Project Verification</a:t>
            </a:r>
            <a:br>
              <a:rPr lang="en-US" sz="4000" b="1" dirty="0">
                <a:solidFill>
                  <a:schemeClr val="accent3">
                    <a:lumMod val="75000"/>
                  </a:schemeClr>
                </a:solidFill>
                <a:latin typeface="Corbel" pitchFamily="34" charset="0"/>
              </a:rPr>
            </a:br>
            <a:r>
              <a:rPr lang="en-US" sz="4000" b="1" dirty="0">
                <a:solidFill>
                  <a:schemeClr val="bg1">
                    <a:lumMod val="50000"/>
                  </a:schemeClr>
                </a:solidFill>
                <a:latin typeface="Corbel" pitchFamily="34" charset="0"/>
              </a:rPr>
              <a:t> </a:t>
            </a:r>
            <a:br>
              <a:rPr lang="en-US" sz="4000" b="1" dirty="0">
                <a:solidFill>
                  <a:schemeClr val="bg1">
                    <a:lumMod val="50000"/>
                  </a:schemeClr>
                </a:solidFill>
                <a:latin typeface="Corbel" pitchFamily="34" charset="0"/>
              </a:rPr>
            </a:br>
            <a:r>
              <a:rPr lang="en-US" sz="4000" b="1" dirty="0">
                <a:solidFill>
                  <a:schemeClr val="bg1">
                    <a:lumMod val="50000"/>
                  </a:schemeClr>
                </a:solidFill>
                <a:latin typeface="Corbel" pitchFamily="34" charset="0"/>
              </a:rPr>
              <a:t>Peer Verification Workshop</a:t>
            </a:r>
            <a:br>
              <a:rPr lang="en-US" sz="4000" b="1" dirty="0">
                <a:solidFill>
                  <a:schemeClr val="bg1">
                    <a:lumMod val="50000"/>
                  </a:schemeClr>
                </a:solidFill>
                <a:latin typeface="Corbel" pitchFamily="34" charset="0"/>
              </a:rPr>
            </a:br>
            <a:r>
              <a:rPr lang="en-US" sz="4000" b="1" dirty="0">
                <a:solidFill>
                  <a:schemeClr val="bg1">
                    <a:lumMod val="50000"/>
                  </a:schemeClr>
                </a:solidFill>
                <a:latin typeface="Corbel" pitchFamily="34" charset="0"/>
              </a:rPr>
              <a:t>Duke University</a:t>
            </a:r>
            <a:br>
              <a:rPr lang="en-US" sz="4000" b="1" dirty="0">
                <a:solidFill>
                  <a:schemeClr val="bg1">
                    <a:lumMod val="50000"/>
                  </a:schemeClr>
                </a:solidFill>
                <a:latin typeface="Corbel" pitchFamily="34" charset="0"/>
              </a:rPr>
            </a:br>
            <a:r>
              <a:rPr lang="en-US" sz="4000" b="1" dirty="0">
                <a:solidFill>
                  <a:schemeClr val="bg1">
                    <a:lumMod val="50000"/>
                  </a:schemeClr>
                </a:solidFill>
                <a:latin typeface="Corbel" pitchFamily="34" charset="0"/>
              </a:rPr>
              <a:t>2 April 2019</a:t>
            </a:r>
            <a:br>
              <a:rPr lang="en-CA" sz="3000" dirty="0">
                <a:solidFill>
                  <a:schemeClr val="bg1">
                    <a:lumMod val="50000"/>
                  </a:schemeClr>
                </a:solidFill>
                <a:latin typeface="Corbel" pitchFamily="34" charset="0"/>
              </a:rPr>
            </a:br>
            <a:endParaRPr lang="en-CA" sz="2400" dirty="0">
              <a:solidFill>
                <a:schemeClr val="bg1">
                  <a:lumMod val="50000"/>
                </a:schemeClr>
              </a:solidFill>
              <a:latin typeface="Corbel" pitchFamily="34" charset="0"/>
            </a:endParaRPr>
          </a:p>
        </p:txBody>
      </p:sp>
      <p:pic>
        <p:nvPicPr>
          <p:cNvPr id="7" name="Picture 6" descr="GHGMI logo_800x210.png"/>
          <p:cNvPicPr>
            <a:picLocks noChangeAspect="1"/>
          </p:cNvPicPr>
          <p:nvPr/>
        </p:nvPicPr>
        <p:blipFill>
          <a:blip r:embed="rId3" cstate="print"/>
          <a:stretch>
            <a:fillRect/>
          </a:stretch>
        </p:blipFill>
        <p:spPr>
          <a:xfrm>
            <a:off x="381000" y="228600"/>
            <a:ext cx="3891738" cy="1021581"/>
          </a:xfrm>
          <a:prstGeom prst="rect">
            <a:avLst/>
          </a:prstGeom>
        </p:spPr>
      </p:pic>
      <p:sp>
        <p:nvSpPr>
          <p:cNvPr id="8" name="TextBox 7"/>
          <p:cNvSpPr txBox="1"/>
          <p:nvPr/>
        </p:nvSpPr>
        <p:spPr>
          <a:xfrm>
            <a:off x="2819400" y="5181600"/>
            <a:ext cx="3429000" cy="1015663"/>
          </a:xfrm>
          <a:prstGeom prst="rect">
            <a:avLst/>
          </a:prstGeom>
          <a:noFill/>
        </p:spPr>
        <p:txBody>
          <a:bodyPr wrap="square" rtlCol="0">
            <a:spAutoFit/>
          </a:bodyPr>
          <a:lstStyle/>
          <a:p>
            <a:pPr algn="ctr"/>
            <a:r>
              <a:rPr lang="en-US" sz="2000" b="1" dirty="0">
                <a:solidFill>
                  <a:schemeClr val="bg1">
                    <a:lumMod val="50000"/>
                  </a:schemeClr>
                </a:solidFill>
                <a:latin typeface="Corbel" pitchFamily="34" charset="0"/>
              </a:rPr>
              <a:t>Wiley Barbour</a:t>
            </a:r>
          </a:p>
          <a:p>
            <a:pPr algn="ctr"/>
            <a:r>
              <a:rPr lang="en-US" sz="2000" b="1" dirty="0">
                <a:solidFill>
                  <a:schemeClr val="bg1">
                    <a:lumMod val="50000"/>
                  </a:schemeClr>
                </a:solidFill>
                <a:latin typeface="Corbel" pitchFamily="34" charset="0"/>
              </a:rPr>
              <a:t>GHG Management Institute</a:t>
            </a:r>
            <a:endParaRPr lang="en-US" sz="2000" dirty="0"/>
          </a:p>
          <a:p>
            <a:pPr algn="ctr"/>
            <a:endParaRPr lang="en-US" sz="2000" dirty="0"/>
          </a:p>
        </p:txBody>
      </p:sp>
      <p:sp>
        <p:nvSpPr>
          <p:cNvPr id="2" name="Slide Number Placeholder 1">
            <a:extLst>
              <a:ext uri="{FF2B5EF4-FFF2-40B4-BE49-F238E27FC236}">
                <a16:creationId xmlns:a16="http://schemas.microsoft.com/office/drawing/2014/main" id="{D8F026A1-A051-4220-A686-BEB917A6354B}"/>
              </a:ext>
            </a:extLst>
          </p:cNvPr>
          <p:cNvSpPr>
            <a:spLocks noGrp="1"/>
          </p:cNvSpPr>
          <p:nvPr>
            <p:ph type="sldNum" sz="quarter" idx="12"/>
          </p:nvPr>
        </p:nvSpPr>
        <p:spPr/>
        <p:txBody>
          <a:bodyPr/>
          <a:lstStyle/>
          <a:p>
            <a:pPr>
              <a:defRPr/>
            </a:pPr>
            <a:fld id="{39A37C79-E183-4083-A52F-E76CDF45A574}" type="slidenum">
              <a:rPr lang="en-US" smtClean="0"/>
              <a:pPr>
                <a:defRPr/>
              </a:pPr>
              <a:t>1</a:t>
            </a:fld>
            <a:endParaRPr lang="en-US"/>
          </a:p>
        </p:txBody>
      </p:sp>
    </p:spTree>
    <p:extLst>
      <p:ext uri="{BB962C8B-B14F-4D97-AF65-F5344CB8AC3E}">
        <p14:creationId xmlns:p14="http://schemas.microsoft.com/office/powerpoint/2010/main" val="2153614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D6EB6-264A-43E9-AAF1-E28CA39FCC21}"/>
              </a:ext>
            </a:extLst>
          </p:cNvPr>
          <p:cNvSpPr>
            <a:spLocks noGrp="1"/>
          </p:cNvSpPr>
          <p:nvPr>
            <p:ph type="title"/>
          </p:nvPr>
        </p:nvSpPr>
        <p:spPr/>
        <p:txBody>
          <a:bodyPr>
            <a:normAutofit fontScale="90000"/>
          </a:bodyPr>
          <a:lstStyle/>
          <a:p>
            <a:r>
              <a:rPr lang="en-US" sz="4000" b="1" dirty="0">
                <a:solidFill>
                  <a:schemeClr val="accent3">
                    <a:lumMod val="75000"/>
                  </a:schemeClr>
                </a:solidFill>
                <a:latin typeface="Corbel" pitchFamily="34" charset="0"/>
              </a:rPr>
              <a:t>Verification of GHG Assertions</a:t>
            </a:r>
            <a:br>
              <a:rPr lang="en-US" sz="4000" b="1" dirty="0">
                <a:solidFill>
                  <a:schemeClr val="accent3">
                    <a:lumMod val="75000"/>
                  </a:schemeClr>
                </a:solidFill>
                <a:latin typeface="Corbel" pitchFamily="34" charset="0"/>
              </a:rPr>
            </a:br>
            <a:r>
              <a:rPr lang="en-US" sz="3600" dirty="0"/>
              <a:t>a complicated landscape</a:t>
            </a:r>
            <a:endParaRPr lang="en-US" dirty="0"/>
          </a:p>
        </p:txBody>
      </p:sp>
      <p:sp>
        <p:nvSpPr>
          <p:cNvPr id="3" name="Content Placeholder 2">
            <a:extLst>
              <a:ext uri="{FF2B5EF4-FFF2-40B4-BE49-F238E27FC236}">
                <a16:creationId xmlns:a16="http://schemas.microsoft.com/office/drawing/2014/main" id="{C0100423-C589-4D74-A436-E62531C10E34}"/>
              </a:ext>
            </a:extLst>
          </p:cNvPr>
          <p:cNvSpPr>
            <a:spLocks noGrp="1"/>
          </p:cNvSpPr>
          <p:nvPr>
            <p:ph sz="half" idx="1"/>
          </p:nvPr>
        </p:nvSpPr>
        <p:spPr>
          <a:xfrm>
            <a:off x="457200" y="1600201"/>
            <a:ext cx="4191000" cy="1981200"/>
          </a:xfrm>
          <a:ln>
            <a:solidFill>
              <a:schemeClr val="accent1"/>
            </a:solidFill>
          </a:ln>
        </p:spPr>
        <p:txBody>
          <a:bodyPr>
            <a:normAutofit fontScale="92500" lnSpcReduction="10000"/>
          </a:bodyPr>
          <a:lstStyle/>
          <a:p>
            <a:r>
              <a:rPr lang="en-US" dirty="0"/>
              <a:t>State and Regional GHG Cap &amp; Trade Programs</a:t>
            </a:r>
          </a:p>
          <a:p>
            <a:pPr lvl="1"/>
            <a:r>
              <a:rPr lang="en-US" dirty="0"/>
              <a:t>California C&amp;T with linkages to Canadian Provinces</a:t>
            </a:r>
          </a:p>
          <a:p>
            <a:pPr lvl="1"/>
            <a:r>
              <a:rPr lang="en-US" dirty="0"/>
              <a:t>RGGI</a:t>
            </a:r>
          </a:p>
        </p:txBody>
      </p:sp>
      <p:sp>
        <p:nvSpPr>
          <p:cNvPr id="4" name="Content Placeholder 3">
            <a:extLst>
              <a:ext uri="{FF2B5EF4-FFF2-40B4-BE49-F238E27FC236}">
                <a16:creationId xmlns:a16="http://schemas.microsoft.com/office/drawing/2014/main" id="{7F236942-72A5-463A-93C5-B2F6C55CECB6}"/>
              </a:ext>
            </a:extLst>
          </p:cNvPr>
          <p:cNvSpPr>
            <a:spLocks noGrp="1"/>
          </p:cNvSpPr>
          <p:nvPr>
            <p:ph sz="half" idx="2"/>
          </p:nvPr>
        </p:nvSpPr>
        <p:spPr>
          <a:xfrm>
            <a:off x="4724400" y="1600200"/>
            <a:ext cx="3963202" cy="1981199"/>
          </a:xfrm>
          <a:ln>
            <a:solidFill>
              <a:schemeClr val="accent1"/>
            </a:solidFill>
          </a:ln>
        </p:spPr>
        <p:txBody>
          <a:bodyPr>
            <a:normAutofit fontScale="92500" lnSpcReduction="10000"/>
          </a:bodyPr>
          <a:lstStyle/>
          <a:p>
            <a:r>
              <a:rPr lang="en-US" dirty="0"/>
              <a:t>Voluntary Entity-wide Reporting Programs</a:t>
            </a:r>
          </a:p>
          <a:p>
            <a:pPr lvl="1"/>
            <a:r>
              <a:rPr lang="en-US" dirty="0"/>
              <a:t>CDP</a:t>
            </a:r>
          </a:p>
          <a:p>
            <a:pPr lvl="1"/>
            <a:r>
              <a:rPr lang="en-US" dirty="0"/>
              <a:t>The Climate Registry</a:t>
            </a:r>
          </a:p>
          <a:p>
            <a:pPr lvl="1"/>
            <a:r>
              <a:rPr lang="en-US" dirty="0"/>
              <a:t>NGO Partnerships</a:t>
            </a:r>
          </a:p>
          <a:p>
            <a:endParaRPr lang="en-US" dirty="0"/>
          </a:p>
        </p:txBody>
      </p:sp>
      <p:sp>
        <p:nvSpPr>
          <p:cNvPr id="7" name="Content Placeholder 2">
            <a:extLst>
              <a:ext uri="{FF2B5EF4-FFF2-40B4-BE49-F238E27FC236}">
                <a16:creationId xmlns:a16="http://schemas.microsoft.com/office/drawing/2014/main" id="{A1C8D33F-E548-47EB-B0E6-5CBB830F8B22}"/>
              </a:ext>
            </a:extLst>
          </p:cNvPr>
          <p:cNvSpPr txBox="1">
            <a:spLocks/>
          </p:cNvSpPr>
          <p:nvPr/>
        </p:nvSpPr>
        <p:spPr>
          <a:xfrm>
            <a:off x="914400" y="3705405"/>
            <a:ext cx="7620000" cy="1981200"/>
          </a:xfrm>
          <a:prstGeom prst="rect">
            <a:avLst/>
          </a:prstGeom>
          <a:ln>
            <a:solidFill>
              <a:schemeClr val="accent1"/>
            </a:solidFill>
          </a:ln>
        </p:spPr>
        <p:txBody>
          <a:bodyPr vert="horz" lIns="91440" tIns="45720" rIns="91440" bIns="45720" rtlCol="0">
            <a:normAutofit fontScale="85000" lnSpcReduction="20000"/>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fontAlgn="auto">
              <a:spcAft>
                <a:spcPts val="0"/>
              </a:spcAft>
            </a:pPr>
            <a:r>
              <a:rPr lang="en-US" dirty="0"/>
              <a:t>Hybrid Programs – Offset Project Registries</a:t>
            </a:r>
          </a:p>
          <a:p>
            <a:pPr marL="0" indent="0" fontAlgn="auto">
              <a:spcAft>
                <a:spcPts val="0"/>
              </a:spcAft>
              <a:buNone/>
            </a:pPr>
            <a:r>
              <a:rPr lang="en-US" dirty="0"/>
              <a:t>     (Using a baseline and credit approach)</a:t>
            </a:r>
          </a:p>
          <a:p>
            <a:pPr lvl="1" fontAlgn="auto">
              <a:spcAft>
                <a:spcPts val="0"/>
              </a:spcAft>
            </a:pPr>
            <a:r>
              <a:rPr lang="en-US" dirty="0"/>
              <a:t>CDM: Clean Development Mechanism under UNFCCC/KP/EU ETS</a:t>
            </a:r>
          </a:p>
          <a:p>
            <a:pPr lvl="1" fontAlgn="auto">
              <a:spcAft>
                <a:spcPts val="0"/>
              </a:spcAft>
            </a:pPr>
            <a:r>
              <a:rPr lang="en-US" dirty="0"/>
              <a:t>CAR: Voluntary, California C&amp;T, CEQA, linkages…</a:t>
            </a:r>
          </a:p>
          <a:p>
            <a:pPr lvl="1" fontAlgn="auto">
              <a:spcAft>
                <a:spcPts val="0"/>
              </a:spcAft>
            </a:pPr>
            <a:r>
              <a:rPr lang="en-US" dirty="0"/>
              <a:t>VERRA: VCS, CCBS, REDD+…</a:t>
            </a:r>
          </a:p>
          <a:p>
            <a:pPr lvl="1" fontAlgn="auto">
              <a:spcAft>
                <a:spcPts val="0"/>
              </a:spcAft>
            </a:pPr>
            <a:r>
              <a:rPr lang="en-US" dirty="0"/>
              <a:t>ACR: Voluntary, California…</a:t>
            </a:r>
          </a:p>
        </p:txBody>
      </p:sp>
      <p:sp>
        <p:nvSpPr>
          <p:cNvPr id="9" name="Slide Number Placeholder 8">
            <a:extLst>
              <a:ext uri="{FF2B5EF4-FFF2-40B4-BE49-F238E27FC236}">
                <a16:creationId xmlns:a16="http://schemas.microsoft.com/office/drawing/2014/main" id="{4C3E7073-F98B-4D44-B37A-ECBBFC65E971}"/>
              </a:ext>
            </a:extLst>
          </p:cNvPr>
          <p:cNvSpPr>
            <a:spLocks noGrp="1"/>
          </p:cNvSpPr>
          <p:nvPr>
            <p:ph type="sldNum" sz="quarter" idx="12"/>
          </p:nvPr>
        </p:nvSpPr>
        <p:spPr/>
        <p:txBody>
          <a:bodyPr/>
          <a:lstStyle/>
          <a:p>
            <a:pPr>
              <a:defRPr/>
            </a:pPr>
            <a:fld id="{688DD1BC-B62E-4415-850B-C7BB0D77F9DD}" type="slidenum">
              <a:rPr lang="en-US" smtClean="0"/>
              <a:pPr>
                <a:defRPr/>
              </a:pPr>
              <a:t>2</a:t>
            </a:fld>
            <a:endParaRPr lang="en-US"/>
          </a:p>
        </p:txBody>
      </p:sp>
    </p:spTree>
    <p:extLst>
      <p:ext uri="{BB962C8B-B14F-4D97-AF65-F5344CB8AC3E}">
        <p14:creationId xmlns:p14="http://schemas.microsoft.com/office/powerpoint/2010/main" val="2218679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58553-3646-4792-9660-EEC106352BD6}"/>
              </a:ext>
            </a:extLst>
          </p:cNvPr>
          <p:cNvSpPr>
            <a:spLocks noGrp="1"/>
          </p:cNvSpPr>
          <p:nvPr>
            <p:ph type="title"/>
          </p:nvPr>
        </p:nvSpPr>
        <p:spPr/>
        <p:txBody>
          <a:bodyPr>
            <a:normAutofit/>
          </a:bodyPr>
          <a:lstStyle/>
          <a:p>
            <a:r>
              <a:rPr lang="en-US" sz="3600" b="1" dirty="0">
                <a:solidFill>
                  <a:schemeClr val="accent3">
                    <a:lumMod val="75000"/>
                  </a:schemeClr>
                </a:solidFill>
                <a:latin typeface="Corbel" pitchFamily="34" charset="0"/>
              </a:rPr>
              <a:t>“A Ton is a Ton (plus some adaptation)”</a:t>
            </a:r>
          </a:p>
        </p:txBody>
      </p:sp>
      <p:sp>
        <p:nvSpPr>
          <p:cNvPr id="3" name="Content Placeholder 2">
            <a:extLst>
              <a:ext uri="{FF2B5EF4-FFF2-40B4-BE49-F238E27FC236}">
                <a16:creationId xmlns:a16="http://schemas.microsoft.com/office/drawing/2014/main" id="{38363233-ECE3-4463-8F4B-A92F801CC4A9}"/>
              </a:ext>
            </a:extLst>
          </p:cNvPr>
          <p:cNvSpPr>
            <a:spLocks noGrp="1"/>
          </p:cNvSpPr>
          <p:nvPr>
            <p:ph idx="1"/>
          </p:nvPr>
        </p:nvSpPr>
        <p:spPr>
          <a:xfrm>
            <a:off x="533400" y="1460301"/>
            <a:ext cx="8229600" cy="4525963"/>
          </a:xfrm>
        </p:spPr>
        <p:txBody>
          <a:bodyPr>
            <a:normAutofit lnSpcReduction="10000"/>
          </a:bodyPr>
          <a:lstStyle/>
          <a:p>
            <a:r>
              <a:rPr lang="en-US" dirty="0"/>
              <a:t>Under the Kyoto Protocol carbon markets were embraced and a structured system was created to build a global marketplace for fungible allowances and credits.</a:t>
            </a:r>
          </a:p>
          <a:p>
            <a:r>
              <a:rPr lang="en-US" dirty="0"/>
              <a:t>Paris Agreement Rulebook still developing but will likely expand demands on offsets by ensuring that a substantial </a:t>
            </a:r>
            <a:r>
              <a:rPr lang="en-US" b="1" dirty="0"/>
              <a:t>share of proceeds</a:t>
            </a:r>
            <a:r>
              <a:rPr lang="en-US" dirty="0"/>
              <a:t> from carbon markets support adaptation needs.</a:t>
            </a:r>
          </a:p>
          <a:p>
            <a:pPr marL="0" indent="0">
              <a:buNone/>
            </a:pPr>
            <a:endParaRPr lang="en-US" dirty="0"/>
          </a:p>
          <a:p>
            <a:endParaRPr lang="en-US" dirty="0"/>
          </a:p>
        </p:txBody>
      </p:sp>
      <p:pic>
        <p:nvPicPr>
          <p:cNvPr id="5" name="Picture 4">
            <a:extLst>
              <a:ext uri="{FF2B5EF4-FFF2-40B4-BE49-F238E27FC236}">
                <a16:creationId xmlns:a16="http://schemas.microsoft.com/office/drawing/2014/main" id="{D836B138-5318-4726-AA6A-1D3EC1F678F8}"/>
              </a:ext>
            </a:extLst>
          </p:cNvPr>
          <p:cNvPicPr>
            <a:picLocks noChangeAspect="1"/>
          </p:cNvPicPr>
          <p:nvPr/>
        </p:nvPicPr>
        <p:blipFill>
          <a:blip r:embed="rId2"/>
          <a:stretch>
            <a:fillRect/>
          </a:stretch>
        </p:blipFill>
        <p:spPr>
          <a:xfrm>
            <a:off x="7620000" y="4717531"/>
            <a:ext cx="1335140" cy="1591194"/>
          </a:xfrm>
          <a:prstGeom prst="rect">
            <a:avLst/>
          </a:prstGeom>
        </p:spPr>
      </p:pic>
      <p:sp>
        <p:nvSpPr>
          <p:cNvPr id="6" name="Slide Number Placeholder 5">
            <a:extLst>
              <a:ext uri="{FF2B5EF4-FFF2-40B4-BE49-F238E27FC236}">
                <a16:creationId xmlns:a16="http://schemas.microsoft.com/office/drawing/2014/main" id="{900EFDE6-0C00-4C0D-8217-3D911B35AC7A}"/>
              </a:ext>
            </a:extLst>
          </p:cNvPr>
          <p:cNvSpPr>
            <a:spLocks noGrp="1"/>
          </p:cNvSpPr>
          <p:nvPr>
            <p:ph type="sldNum" sz="quarter" idx="12"/>
          </p:nvPr>
        </p:nvSpPr>
        <p:spPr/>
        <p:txBody>
          <a:bodyPr/>
          <a:lstStyle/>
          <a:p>
            <a:pPr>
              <a:defRPr/>
            </a:pPr>
            <a:fld id="{4CFCA6F7-614B-4517-A58D-CDD2D0DE7306}" type="slidenum">
              <a:rPr lang="en-US" smtClean="0"/>
              <a:pPr>
                <a:defRPr/>
              </a:pPr>
              <a:t>3</a:t>
            </a:fld>
            <a:endParaRPr lang="en-US"/>
          </a:p>
        </p:txBody>
      </p:sp>
    </p:spTree>
    <p:extLst>
      <p:ext uri="{BB962C8B-B14F-4D97-AF65-F5344CB8AC3E}">
        <p14:creationId xmlns:p14="http://schemas.microsoft.com/office/powerpoint/2010/main" val="3801268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B889E-EFB6-491C-B5AC-BD2882DF09B8}"/>
              </a:ext>
            </a:extLst>
          </p:cNvPr>
          <p:cNvSpPr>
            <a:spLocks noGrp="1"/>
          </p:cNvSpPr>
          <p:nvPr>
            <p:ph type="title"/>
          </p:nvPr>
        </p:nvSpPr>
        <p:spPr/>
        <p:txBody>
          <a:bodyPr>
            <a:normAutofit/>
          </a:bodyPr>
          <a:lstStyle/>
          <a:p>
            <a:r>
              <a:rPr lang="en-US" sz="3600" b="1" dirty="0">
                <a:solidFill>
                  <a:schemeClr val="accent3">
                    <a:lumMod val="75000"/>
                  </a:schemeClr>
                </a:solidFill>
                <a:latin typeface="Corbel" pitchFamily="34" charset="0"/>
              </a:rPr>
              <a:t>Offsets Come with a Lot of Baggage</a:t>
            </a:r>
          </a:p>
        </p:txBody>
      </p:sp>
      <p:sp>
        <p:nvSpPr>
          <p:cNvPr id="3" name="Content Placeholder 2">
            <a:extLst>
              <a:ext uri="{FF2B5EF4-FFF2-40B4-BE49-F238E27FC236}">
                <a16:creationId xmlns:a16="http://schemas.microsoft.com/office/drawing/2014/main" id="{7182F3BB-3660-4BB3-AFCD-F8AF9A215C4B}"/>
              </a:ext>
            </a:extLst>
          </p:cNvPr>
          <p:cNvSpPr>
            <a:spLocks noGrp="1"/>
          </p:cNvSpPr>
          <p:nvPr>
            <p:ph idx="1"/>
          </p:nvPr>
        </p:nvSpPr>
        <p:spPr>
          <a:xfrm>
            <a:off x="457200" y="1600202"/>
            <a:ext cx="6172200" cy="1219198"/>
          </a:xfrm>
        </p:spPr>
        <p:txBody>
          <a:bodyPr>
            <a:normAutofit fontScale="47500" lnSpcReduction="20000"/>
          </a:bodyPr>
          <a:lstStyle/>
          <a:p>
            <a:pPr marL="0" indent="0">
              <a:buNone/>
            </a:pPr>
            <a:r>
              <a:rPr lang="en-US" sz="5800" dirty="0"/>
              <a:t>#1 Rule of the Voluntary Carbon Market: </a:t>
            </a:r>
          </a:p>
          <a:p>
            <a:pPr lvl="1"/>
            <a:r>
              <a:rPr lang="en-US" sz="5900" dirty="0"/>
              <a:t>The Buyer Decides</a:t>
            </a:r>
            <a:endParaRPr lang="en-US" sz="2900" dirty="0"/>
          </a:p>
        </p:txBody>
      </p:sp>
      <p:pic>
        <p:nvPicPr>
          <p:cNvPr id="5" name="Picture 4">
            <a:extLst>
              <a:ext uri="{FF2B5EF4-FFF2-40B4-BE49-F238E27FC236}">
                <a16:creationId xmlns:a16="http://schemas.microsoft.com/office/drawing/2014/main" id="{784ABE06-9F1A-47E9-86C1-EAF695E25914}"/>
              </a:ext>
            </a:extLst>
          </p:cNvPr>
          <p:cNvPicPr>
            <a:picLocks noChangeAspect="1"/>
          </p:cNvPicPr>
          <p:nvPr/>
        </p:nvPicPr>
        <p:blipFill>
          <a:blip r:embed="rId2"/>
          <a:stretch>
            <a:fillRect/>
          </a:stretch>
        </p:blipFill>
        <p:spPr>
          <a:xfrm>
            <a:off x="6781800" y="1214439"/>
            <a:ext cx="2126256" cy="1914525"/>
          </a:xfrm>
          <a:prstGeom prst="rect">
            <a:avLst/>
          </a:prstGeom>
        </p:spPr>
      </p:pic>
      <p:sp>
        <p:nvSpPr>
          <p:cNvPr id="7" name="Content Placeholder 2">
            <a:extLst>
              <a:ext uri="{FF2B5EF4-FFF2-40B4-BE49-F238E27FC236}">
                <a16:creationId xmlns:a16="http://schemas.microsoft.com/office/drawing/2014/main" id="{5F7F6E97-355C-45AC-B4BC-7D9B31560413}"/>
              </a:ext>
            </a:extLst>
          </p:cNvPr>
          <p:cNvSpPr txBox="1">
            <a:spLocks/>
          </p:cNvSpPr>
          <p:nvPr/>
        </p:nvSpPr>
        <p:spPr>
          <a:xfrm>
            <a:off x="520995" y="2743200"/>
            <a:ext cx="8126819" cy="1838325"/>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auto">
              <a:spcAft>
                <a:spcPts val="0"/>
              </a:spcAft>
              <a:buFont typeface="Arial"/>
              <a:buNone/>
            </a:pPr>
            <a:r>
              <a:rPr lang="en-US" sz="2800" dirty="0"/>
              <a:t>#2 Rule of the Voluntary Carbon Market: </a:t>
            </a:r>
          </a:p>
          <a:p>
            <a:pPr lvl="1" fontAlgn="auto">
              <a:spcAft>
                <a:spcPts val="0"/>
              </a:spcAft>
            </a:pPr>
            <a:r>
              <a:rPr lang="en-US" dirty="0"/>
              <a:t>No Offset Purchase is Worth Bad Publicity or Reputational Damage</a:t>
            </a:r>
          </a:p>
        </p:txBody>
      </p:sp>
      <p:sp>
        <p:nvSpPr>
          <p:cNvPr id="9" name="Content Placeholder 2">
            <a:extLst>
              <a:ext uri="{FF2B5EF4-FFF2-40B4-BE49-F238E27FC236}">
                <a16:creationId xmlns:a16="http://schemas.microsoft.com/office/drawing/2014/main" id="{E33CA35C-A802-48FE-BE4C-62F49052E105}"/>
              </a:ext>
            </a:extLst>
          </p:cNvPr>
          <p:cNvSpPr txBox="1">
            <a:spLocks/>
          </p:cNvSpPr>
          <p:nvPr/>
        </p:nvSpPr>
        <p:spPr>
          <a:xfrm>
            <a:off x="541551" y="4271962"/>
            <a:ext cx="8229600" cy="151923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auto">
              <a:spcAft>
                <a:spcPts val="0"/>
              </a:spcAft>
              <a:buFont typeface="Arial"/>
              <a:buNone/>
            </a:pPr>
            <a:r>
              <a:rPr lang="en-US" sz="2800" dirty="0"/>
              <a:t>#3 Rule of the Voluntary Carbon Market: </a:t>
            </a:r>
          </a:p>
          <a:p>
            <a:pPr marL="400050" lvl="1" indent="0" fontAlgn="auto">
              <a:spcAft>
                <a:spcPts val="0"/>
              </a:spcAft>
              <a:buNone/>
            </a:pPr>
            <a:r>
              <a:rPr lang="en-US" dirty="0"/>
              <a:t>– Verification Can’t Entirely Protect You from Risk </a:t>
            </a:r>
          </a:p>
          <a:p>
            <a:pPr marL="400050" lvl="1" indent="0" fontAlgn="auto">
              <a:spcAft>
                <a:spcPts val="0"/>
              </a:spcAft>
              <a:buNone/>
            </a:pPr>
            <a:r>
              <a:rPr lang="en-US" dirty="0"/>
              <a:t>– Protocols and Rules Matter</a:t>
            </a:r>
          </a:p>
        </p:txBody>
      </p:sp>
      <p:sp>
        <p:nvSpPr>
          <p:cNvPr id="10" name="Slide Number Placeholder 9">
            <a:extLst>
              <a:ext uri="{FF2B5EF4-FFF2-40B4-BE49-F238E27FC236}">
                <a16:creationId xmlns:a16="http://schemas.microsoft.com/office/drawing/2014/main" id="{9F09F963-9AB6-4B6E-A450-8DC24E5F33CD}"/>
              </a:ext>
            </a:extLst>
          </p:cNvPr>
          <p:cNvSpPr>
            <a:spLocks noGrp="1"/>
          </p:cNvSpPr>
          <p:nvPr>
            <p:ph type="sldNum" sz="quarter" idx="12"/>
          </p:nvPr>
        </p:nvSpPr>
        <p:spPr/>
        <p:txBody>
          <a:bodyPr/>
          <a:lstStyle/>
          <a:p>
            <a:pPr>
              <a:defRPr/>
            </a:pPr>
            <a:fld id="{4CFCA6F7-614B-4517-A58D-CDD2D0DE7306}" type="slidenum">
              <a:rPr lang="en-US" smtClean="0"/>
              <a:pPr>
                <a:defRPr/>
              </a:pPr>
              <a:t>4</a:t>
            </a:fld>
            <a:endParaRPr lang="en-US"/>
          </a:p>
        </p:txBody>
      </p:sp>
    </p:spTree>
    <p:extLst>
      <p:ext uri="{BB962C8B-B14F-4D97-AF65-F5344CB8AC3E}">
        <p14:creationId xmlns:p14="http://schemas.microsoft.com/office/powerpoint/2010/main" val="204139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F240F-2075-43BC-8E75-1BF1F6A018E7}"/>
              </a:ext>
            </a:extLst>
          </p:cNvPr>
          <p:cNvSpPr txBox="1">
            <a:spLocks/>
          </p:cNvSpPr>
          <p:nvPr/>
        </p:nvSpPr>
        <p:spPr>
          <a:xfrm>
            <a:off x="609600" y="159843"/>
            <a:ext cx="7772400" cy="830757"/>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b="1" dirty="0">
                <a:solidFill>
                  <a:schemeClr val="accent3">
                    <a:lumMod val="75000"/>
                  </a:schemeClr>
                </a:solidFill>
                <a:latin typeface="Corbel" pitchFamily="34" charset="0"/>
              </a:rPr>
              <a:t>Principles of Project Verification (ISO)</a:t>
            </a:r>
          </a:p>
        </p:txBody>
      </p:sp>
      <p:sp>
        <p:nvSpPr>
          <p:cNvPr id="4" name="Rectangle 3">
            <a:extLst>
              <a:ext uri="{FF2B5EF4-FFF2-40B4-BE49-F238E27FC236}">
                <a16:creationId xmlns:a16="http://schemas.microsoft.com/office/drawing/2014/main" id="{95C245EA-4390-40FC-ABB0-F8E549865B25}"/>
              </a:ext>
            </a:extLst>
          </p:cNvPr>
          <p:cNvSpPr/>
          <p:nvPr/>
        </p:nvSpPr>
        <p:spPr>
          <a:xfrm>
            <a:off x="685800" y="1066800"/>
            <a:ext cx="7696200" cy="5124480"/>
          </a:xfrm>
          <a:prstGeom prst="rect">
            <a:avLst/>
          </a:prstGeom>
        </p:spPr>
        <p:txBody>
          <a:bodyPr wrap="square">
            <a:spAutoFit/>
          </a:bodyPr>
          <a:lstStyle/>
          <a:p>
            <a:r>
              <a:rPr lang="en-US" sz="2400" b="1" dirty="0">
                <a:latin typeface="Helvetica-Bold"/>
              </a:rPr>
              <a:t>Independence</a:t>
            </a:r>
          </a:p>
          <a:p>
            <a:pPr marL="285750" indent="-285750">
              <a:buFont typeface="Arial" panose="020B0604020202020204" pitchFamily="34" charset="0"/>
              <a:buChar char="•"/>
            </a:pPr>
            <a:r>
              <a:rPr lang="en-US" dirty="0">
                <a:latin typeface="Helvetica" panose="020B0604020202020204" pitchFamily="34" charset="0"/>
              </a:rPr>
              <a:t>Remain independent of the activity being verified, and free from bias and conflict of interest.</a:t>
            </a:r>
          </a:p>
          <a:p>
            <a:pPr marL="285750" indent="-285750">
              <a:buFont typeface="Arial" panose="020B0604020202020204" pitchFamily="34" charset="0"/>
              <a:buChar char="•"/>
            </a:pPr>
            <a:r>
              <a:rPr lang="en-US" dirty="0">
                <a:latin typeface="Helvetica" panose="020B0604020202020204" pitchFamily="34" charset="0"/>
              </a:rPr>
              <a:t>Maintain objectivity; ensure that findings are based on objective evidence generated during the verification.</a:t>
            </a:r>
          </a:p>
          <a:p>
            <a:pPr>
              <a:spcBef>
                <a:spcPts val="600"/>
              </a:spcBef>
            </a:pPr>
            <a:r>
              <a:rPr lang="en-US" sz="2400" b="1" dirty="0">
                <a:latin typeface="Helvetica-Bold"/>
              </a:rPr>
              <a:t>Ethical conduct</a:t>
            </a:r>
          </a:p>
          <a:p>
            <a:pPr marL="285750" indent="-285750">
              <a:buFont typeface="Arial" panose="020B0604020202020204" pitchFamily="34" charset="0"/>
              <a:buChar char="•"/>
            </a:pPr>
            <a:r>
              <a:rPr lang="en-US" dirty="0">
                <a:latin typeface="Helvetica" panose="020B0604020202020204" pitchFamily="34" charset="0"/>
              </a:rPr>
              <a:t>Demonstrate ethical conduct through trust, integrity, confidentiality and discretion throughout the verification process.</a:t>
            </a:r>
          </a:p>
          <a:p>
            <a:pPr>
              <a:spcBef>
                <a:spcPts val="600"/>
              </a:spcBef>
            </a:pPr>
            <a:r>
              <a:rPr lang="en-US" sz="2400" b="1" dirty="0">
                <a:latin typeface="Helvetica-Bold"/>
              </a:rPr>
              <a:t>Fair presentation</a:t>
            </a:r>
          </a:p>
          <a:p>
            <a:pPr marL="285750" indent="-285750">
              <a:buFont typeface="Arial" panose="020B0604020202020204" pitchFamily="34" charset="0"/>
              <a:buChar char="•"/>
            </a:pPr>
            <a:r>
              <a:rPr lang="en-US" dirty="0">
                <a:latin typeface="Helvetica" panose="020B0604020202020204" pitchFamily="34" charset="0"/>
              </a:rPr>
              <a:t>Reflect truthfully and accurately verification activities, findings, conclusions and reports.</a:t>
            </a:r>
          </a:p>
          <a:p>
            <a:pPr>
              <a:spcBef>
                <a:spcPts val="600"/>
              </a:spcBef>
            </a:pPr>
            <a:r>
              <a:rPr lang="en-US" sz="2400" b="1" dirty="0">
                <a:latin typeface="Helvetica-Bold"/>
              </a:rPr>
              <a:t>Due professional care</a:t>
            </a:r>
          </a:p>
          <a:p>
            <a:pPr marL="285750" indent="-285750">
              <a:buFont typeface="Arial" panose="020B0604020202020204" pitchFamily="34" charset="0"/>
              <a:buChar char="•"/>
            </a:pPr>
            <a:r>
              <a:rPr lang="en-US" dirty="0">
                <a:latin typeface="Helvetica" panose="020B0604020202020204" pitchFamily="34" charset="0"/>
              </a:rPr>
              <a:t>Exercise due professional care and judgment in accordance with the importance of the task performed and the confidence placed by clients and intended users. Have the necessary skills and  competences to undertake the validation or verification.</a:t>
            </a:r>
            <a:endParaRPr lang="en-US" dirty="0"/>
          </a:p>
        </p:txBody>
      </p:sp>
      <p:sp>
        <p:nvSpPr>
          <p:cNvPr id="5" name="Slide Number Placeholder 4">
            <a:extLst>
              <a:ext uri="{FF2B5EF4-FFF2-40B4-BE49-F238E27FC236}">
                <a16:creationId xmlns:a16="http://schemas.microsoft.com/office/drawing/2014/main" id="{398C0BC4-7EA8-4BF9-A416-F90CF8AEDB0E}"/>
              </a:ext>
            </a:extLst>
          </p:cNvPr>
          <p:cNvSpPr>
            <a:spLocks noGrp="1"/>
          </p:cNvSpPr>
          <p:nvPr>
            <p:ph type="sldNum" sz="quarter" idx="12"/>
          </p:nvPr>
        </p:nvSpPr>
        <p:spPr/>
        <p:txBody>
          <a:bodyPr/>
          <a:lstStyle/>
          <a:p>
            <a:pPr>
              <a:defRPr/>
            </a:pPr>
            <a:fld id="{39A37C79-E183-4083-A52F-E76CDF45A574}" type="slidenum">
              <a:rPr lang="en-US" smtClean="0"/>
              <a:pPr>
                <a:defRPr/>
              </a:pPr>
              <a:t>5</a:t>
            </a:fld>
            <a:endParaRPr lang="en-US"/>
          </a:p>
        </p:txBody>
      </p:sp>
    </p:spTree>
    <p:extLst>
      <p:ext uri="{BB962C8B-B14F-4D97-AF65-F5344CB8AC3E}">
        <p14:creationId xmlns:p14="http://schemas.microsoft.com/office/powerpoint/2010/main" val="1286445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F240F-2075-43BC-8E75-1BF1F6A018E7}"/>
              </a:ext>
            </a:extLst>
          </p:cNvPr>
          <p:cNvSpPr txBox="1">
            <a:spLocks/>
          </p:cNvSpPr>
          <p:nvPr/>
        </p:nvSpPr>
        <p:spPr>
          <a:xfrm>
            <a:off x="609600" y="159843"/>
            <a:ext cx="7772400" cy="830757"/>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b="1" dirty="0">
                <a:solidFill>
                  <a:schemeClr val="accent3">
                    <a:lumMod val="75000"/>
                  </a:schemeClr>
                </a:solidFill>
                <a:latin typeface="Corbel" pitchFamily="34" charset="0"/>
              </a:rPr>
              <a:t>Principles of Project Verification</a:t>
            </a:r>
          </a:p>
        </p:txBody>
      </p:sp>
      <p:sp>
        <p:nvSpPr>
          <p:cNvPr id="5" name="Slide Number Placeholder 4">
            <a:extLst>
              <a:ext uri="{FF2B5EF4-FFF2-40B4-BE49-F238E27FC236}">
                <a16:creationId xmlns:a16="http://schemas.microsoft.com/office/drawing/2014/main" id="{398C0BC4-7EA8-4BF9-A416-F90CF8AEDB0E}"/>
              </a:ext>
            </a:extLst>
          </p:cNvPr>
          <p:cNvSpPr>
            <a:spLocks noGrp="1"/>
          </p:cNvSpPr>
          <p:nvPr>
            <p:ph type="sldNum" sz="quarter" idx="12"/>
          </p:nvPr>
        </p:nvSpPr>
        <p:spPr/>
        <p:txBody>
          <a:bodyPr/>
          <a:lstStyle/>
          <a:p>
            <a:pPr>
              <a:defRPr/>
            </a:pPr>
            <a:fld id="{39A37C79-E183-4083-A52F-E76CDF45A574}" type="slidenum">
              <a:rPr lang="en-US" smtClean="0"/>
              <a:pPr>
                <a:defRPr/>
              </a:pPr>
              <a:t>6</a:t>
            </a:fld>
            <a:endParaRPr lang="en-US"/>
          </a:p>
        </p:txBody>
      </p:sp>
      <p:sp>
        <p:nvSpPr>
          <p:cNvPr id="6" name="Subtitle 2">
            <a:extLst>
              <a:ext uri="{FF2B5EF4-FFF2-40B4-BE49-F238E27FC236}">
                <a16:creationId xmlns:a16="http://schemas.microsoft.com/office/drawing/2014/main" id="{64DE0952-D6EB-4BA1-A615-867F905FC64C}"/>
              </a:ext>
            </a:extLst>
          </p:cNvPr>
          <p:cNvSpPr txBox="1">
            <a:spLocks/>
          </p:cNvSpPr>
          <p:nvPr/>
        </p:nvSpPr>
        <p:spPr>
          <a:xfrm>
            <a:off x="762000" y="1066800"/>
            <a:ext cx="7924800" cy="441960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600"/>
              </a:spcAft>
            </a:pPr>
            <a:r>
              <a:rPr lang="en-US" sz="2400" b="1" dirty="0"/>
              <a:t>Relevance. </a:t>
            </a:r>
            <a:r>
              <a:rPr lang="en-US" sz="2400" dirty="0"/>
              <a:t>Project must conform with program eligibility criteria in accordance with applicable reporting protocol.</a:t>
            </a:r>
          </a:p>
          <a:p>
            <a:pPr fontAlgn="auto">
              <a:spcAft>
                <a:spcPts val="600"/>
              </a:spcAft>
            </a:pPr>
            <a:r>
              <a:rPr lang="en-US" sz="2400" b="1" dirty="0"/>
              <a:t>Completeness. </a:t>
            </a:r>
            <a:r>
              <a:rPr lang="en-US" sz="2400" dirty="0"/>
              <a:t>Verification must identify and account for all emissions, reductions or removals within the GHG assessment boundary that may have occurred in the baseline and project scenarios.</a:t>
            </a:r>
          </a:p>
          <a:p>
            <a:pPr fontAlgn="auto">
              <a:spcAft>
                <a:spcPts val="600"/>
              </a:spcAft>
            </a:pPr>
            <a:r>
              <a:rPr lang="en-US" sz="2400" b="1" dirty="0"/>
              <a:t>Consistency. </a:t>
            </a:r>
            <a:r>
              <a:rPr lang="en-US" sz="2400" dirty="0"/>
              <a:t>Methodologies must be consistent and uniform. Measurements, source data, data sampling, and tests must be applied equally so that performance can be compared over time and across similar projects.</a:t>
            </a:r>
          </a:p>
        </p:txBody>
      </p:sp>
    </p:spTree>
    <p:extLst>
      <p:ext uri="{BB962C8B-B14F-4D97-AF65-F5344CB8AC3E}">
        <p14:creationId xmlns:p14="http://schemas.microsoft.com/office/powerpoint/2010/main" val="2964901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F240F-2075-43BC-8E75-1BF1F6A018E7}"/>
              </a:ext>
            </a:extLst>
          </p:cNvPr>
          <p:cNvSpPr txBox="1">
            <a:spLocks/>
          </p:cNvSpPr>
          <p:nvPr/>
        </p:nvSpPr>
        <p:spPr>
          <a:xfrm>
            <a:off x="609600" y="159843"/>
            <a:ext cx="7772400" cy="830757"/>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b="1" dirty="0">
                <a:solidFill>
                  <a:schemeClr val="accent3">
                    <a:lumMod val="75000"/>
                  </a:schemeClr>
                </a:solidFill>
                <a:latin typeface="Corbel" pitchFamily="34" charset="0"/>
              </a:rPr>
              <a:t>Principles of Project Verification (CAR)</a:t>
            </a:r>
          </a:p>
        </p:txBody>
      </p:sp>
      <p:sp>
        <p:nvSpPr>
          <p:cNvPr id="5" name="Slide Number Placeholder 4">
            <a:extLst>
              <a:ext uri="{FF2B5EF4-FFF2-40B4-BE49-F238E27FC236}">
                <a16:creationId xmlns:a16="http://schemas.microsoft.com/office/drawing/2014/main" id="{398C0BC4-7EA8-4BF9-A416-F90CF8AEDB0E}"/>
              </a:ext>
            </a:extLst>
          </p:cNvPr>
          <p:cNvSpPr>
            <a:spLocks noGrp="1"/>
          </p:cNvSpPr>
          <p:nvPr>
            <p:ph type="sldNum" sz="quarter" idx="12"/>
          </p:nvPr>
        </p:nvSpPr>
        <p:spPr/>
        <p:txBody>
          <a:bodyPr/>
          <a:lstStyle/>
          <a:p>
            <a:pPr>
              <a:defRPr/>
            </a:pPr>
            <a:fld id="{39A37C79-E183-4083-A52F-E76CDF45A574}" type="slidenum">
              <a:rPr lang="en-US" smtClean="0"/>
              <a:pPr>
                <a:defRPr/>
              </a:pPr>
              <a:t>7</a:t>
            </a:fld>
            <a:endParaRPr lang="en-US"/>
          </a:p>
        </p:txBody>
      </p:sp>
      <p:sp>
        <p:nvSpPr>
          <p:cNvPr id="6" name="Subtitle 2">
            <a:extLst>
              <a:ext uri="{FF2B5EF4-FFF2-40B4-BE49-F238E27FC236}">
                <a16:creationId xmlns:a16="http://schemas.microsoft.com/office/drawing/2014/main" id="{FB81B2FB-250D-4DF6-BED2-1ADCA025C3D0}"/>
              </a:ext>
            </a:extLst>
          </p:cNvPr>
          <p:cNvSpPr txBox="1">
            <a:spLocks/>
          </p:cNvSpPr>
          <p:nvPr/>
        </p:nvSpPr>
        <p:spPr>
          <a:xfrm>
            <a:off x="762000" y="990600"/>
            <a:ext cx="7924800" cy="4876800"/>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600"/>
              </a:spcAft>
            </a:pPr>
            <a:r>
              <a:rPr lang="en-US" sz="2400" b="1" dirty="0"/>
              <a:t>Accuracy. </a:t>
            </a:r>
            <a:r>
              <a:rPr lang="en-US" sz="2400" dirty="0"/>
              <a:t>Projects must meet a minimum materiality threshold to ensure accuracy. </a:t>
            </a:r>
          </a:p>
          <a:p>
            <a:pPr fontAlgn="auto">
              <a:spcAft>
                <a:spcPts val="600"/>
              </a:spcAft>
            </a:pPr>
            <a:r>
              <a:rPr lang="en-US" sz="2400" b="1" dirty="0"/>
              <a:t>Transparency. </a:t>
            </a:r>
            <a:r>
              <a:rPr lang="en-US" sz="2400" dirty="0"/>
              <a:t>Verification must be conducted in a transparent manner. The data used for verification and the verification activities shall be clearly and thoroughly documented to allow replication and outside review.</a:t>
            </a:r>
          </a:p>
          <a:p>
            <a:pPr fontAlgn="auto">
              <a:spcAft>
                <a:spcPts val="600"/>
              </a:spcAft>
            </a:pPr>
            <a:r>
              <a:rPr lang="en-US" sz="2400" b="1" dirty="0"/>
              <a:t>Conservativeness. </a:t>
            </a:r>
            <a:r>
              <a:rPr lang="en-US" sz="2400" dirty="0"/>
              <a:t>GHG reductions or removals should not be overstated. Calculations, values and procedures should always be applied in a conservative manner, particularly when there are limitations to certainty.</a:t>
            </a:r>
          </a:p>
        </p:txBody>
      </p:sp>
    </p:spTree>
    <p:extLst>
      <p:ext uri="{BB962C8B-B14F-4D97-AF65-F5344CB8AC3E}">
        <p14:creationId xmlns:p14="http://schemas.microsoft.com/office/powerpoint/2010/main" val="1117190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C36E21-5679-45F4-82AF-16E90CE4ECAE}"/>
              </a:ext>
            </a:extLst>
          </p:cNvPr>
          <p:cNvSpPr/>
          <p:nvPr/>
        </p:nvSpPr>
        <p:spPr>
          <a:xfrm>
            <a:off x="723900" y="990600"/>
            <a:ext cx="7696200" cy="3416320"/>
          </a:xfrm>
          <a:prstGeom prst="rect">
            <a:avLst/>
          </a:prstGeom>
        </p:spPr>
        <p:txBody>
          <a:bodyPr wrap="square">
            <a:spAutoFit/>
          </a:bodyPr>
          <a:lstStyle/>
          <a:p>
            <a:r>
              <a:rPr lang="en-US" b="1" dirty="0"/>
              <a:t>Verification</a:t>
            </a:r>
          </a:p>
          <a:p>
            <a:r>
              <a:rPr lang="en-US" dirty="0"/>
              <a:t>Verification is a systematic, independent, and documented process for the evaluation of GHG assertions against specific criteria. </a:t>
            </a:r>
          </a:p>
          <a:p>
            <a:endParaRPr lang="en-US" dirty="0"/>
          </a:p>
          <a:p>
            <a:r>
              <a:rPr lang="en-US" dirty="0"/>
              <a:t>The verification process should assess the degree to which a project </a:t>
            </a:r>
          </a:p>
          <a:p>
            <a:pPr marL="285750" indent="-285750">
              <a:buFont typeface="Arial" panose="020B0604020202020204" pitchFamily="34" charset="0"/>
              <a:buChar char="•"/>
            </a:pPr>
            <a:r>
              <a:rPr lang="en-US" dirty="0"/>
              <a:t>complies with program-approved methodologies, tools, eligibility criteria, requirements, and specifications, and </a:t>
            </a:r>
          </a:p>
          <a:p>
            <a:pPr marL="285750" indent="-285750">
              <a:buFont typeface="Arial" panose="020B0604020202020204" pitchFamily="34" charset="0"/>
              <a:buChar char="•"/>
            </a:pPr>
            <a:r>
              <a:rPr lang="en-US" dirty="0"/>
              <a:t>has correctly quantified net GHG reductions or removals.</a:t>
            </a:r>
          </a:p>
          <a:p>
            <a:endParaRPr lang="en-US" dirty="0"/>
          </a:p>
          <a:p>
            <a:r>
              <a:rPr lang="en-US" dirty="0"/>
              <a:t>Verification should be conducted by an approved independent third-party with subject matter expertise.</a:t>
            </a:r>
          </a:p>
          <a:p>
            <a:endParaRPr lang="en-US" dirty="0"/>
          </a:p>
        </p:txBody>
      </p:sp>
      <p:sp>
        <p:nvSpPr>
          <p:cNvPr id="4" name="Slide Number Placeholder 3">
            <a:extLst>
              <a:ext uri="{FF2B5EF4-FFF2-40B4-BE49-F238E27FC236}">
                <a16:creationId xmlns:a16="http://schemas.microsoft.com/office/drawing/2014/main" id="{86C36F63-D646-4459-9C5C-A009AABAD3F8}"/>
              </a:ext>
            </a:extLst>
          </p:cNvPr>
          <p:cNvSpPr>
            <a:spLocks noGrp="1"/>
          </p:cNvSpPr>
          <p:nvPr>
            <p:ph type="sldNum" sz="quarter" idx="12"/>
          </p:nvPr>
        </p:nvSpPr>
        <p:spPr/>
        <p:txBody>
          <a:bodyPr/>
          <a:lstStyle/>
          <a:p>
            <a:pPr>
              <a:defRPr/>
            </a:pPr>
            <a:fld id="{39A37C79-E183-4083-A52F-E76CDF45A574}" type="slidenum">
              <a:rPr lang="en-US" smtClean="0"/>
              <a:pPr>
                <a:defRPr/>
              </a:pPr>
              <a:t>8</a:t>
            </a:fld>
            <a:endParaRPr lang="en-US"/>
          </a:p>
        </p:txBody>
      </p:sp>
      <p:sp>
        <p:nvSpPr>
          <p:cNvPr id="5" name="Title 1">
            <a:extLst>
              <a:ext uri="{FF2B5EF4-FFF2-40B4-BE49-F238E27FC236}">
                <a16:creationId xmlns:a16="http://schemas.microsoft.com/office/drawing/2014/main" id="{93177194-9F2C-4597-98FE-AF225ED0721A}"/>
              </a:ext>
            </a:extLst>
          </p:cNvPr>
          <p:cNvSpPr txBox="1">
            <a:spLocks/>
          </p:cNvSpPr>
          <p:nvPr/>
        </p:nvSpPr>
        <p:spPr>
          <a:xfrm>
            <a:off x="609600" y="159843"/>
            <a:ext cx="7772400" cy="830757"/>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3600" b="1" dirty="0">
                <a:solidFill>
                  <a:schemeClr val="accent3">
                    <a:lumMod val="75000"/>
                  </a:schemeClr>
                </a:solidFill>
                <a:latin typeface="Corbel" pitchFamily="34" charset="0"/>
              </a:rPr>
              <a:t>Programmatic Verification Definitions</a:t>
            </a:r>
          </a:p>
        </p:txBody>
      </p:sp>
      <p:sp>
        <p:nvSpPr>
          <p:cNvPr id="6" name="Rectangle 5">
            <a:extLst>
              <a:ext uri="{FF2B5EF4-FFF2-40B4-BE49-F238E27FC236}">
                <a16:creationId xmlns:a16="http://schemas.microsoft.com/office/drawing/2014/main" id="{D094B560-E8B9-4BE0-BB3C-D36DD6BA9D7F}"/>
              </a:ext>
            </a:extLst>
          </p:cNvPr>
          <p:cNvSpPr/>
          <p:nvPr/>
        </p:nvSpPr>
        <p:spPr>
          <a:xfrm>
            <a:off x="741089" y="4354632"/>
            <a:ext cx="7620000" cy="1754326"/>
          </a:xfrm>
          <a:prstGeom prst="rect">
            <a:avLst/>
          </a:prstGeom>
        </p:spPr>
        <p:txBody>
          <a:bodyPr wrap="square">
            <a:spAutoFit/>
          </a:bodyPr>
          <a:lstStyle/>
          <a:p>
            <a:r>
              <a:rPr lang="en-US" b="1" dirty="0"/>
              <a:t>Verification Statement</a:t>
            </a:r>
          </a:p>
          <a:p>
            <a:r>
              <a:rPr lang="en-US" dirty="0"/>
              <a:t>A formal written declaration which provides assurance that, through examination of objective evidence by a competent and independent third party, a GHG assertion is in conformity with applicable program requirements.</a:t>
            </a:r>
          </a:p>
          <a:p>
            <a:endParaRPr lang="en-US" dirty="0"/>
          </a:p>
        </p:txBody>
      </p:sp>
    </p:spTree>
    <p:extLst>
      <p:ext uri="{BB962C8B-B14F-4D97-AF65-F5344CB8AC3E}">
        <p14:creationId xmlns:p14="http://schemas.microsoft.com/office/powerpoint/2010/main" val="2730145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11257</TotalTime>
  <Words>614</Words>
  <Application>Microsoft Office PowerPoint</Application>
  <PresentationFormat>On-screen Show (4:3)</PresentationFormat>
  <Paragraphs>67</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Century Gothic</vt:lpstr>
      <vt:lpstr>Corbel</vt:lpstr>
      <vt:lpstr>Helvetica</vt:lpstr>
      <vt:lpstr>Helvetica-Bold</vt:lpstr>
      <vt:lpstr>Office Theme</vt:lpstr>
      <vt:lpstr>Principles of Project Verification   Peer Verification Workshop Duke University 2 April 2019 </vt:lpstr>
      <vt:lpstr>Verification of GHG Assertions a complicated landscape</vt:lpstr>
      <vt:lpstr>“A Ton is a Ton (plus some adaptation)”</vt:lpstr>
      <vt:lpstr>Offsets Come with a Lot of Baggage</vt:lpstr>
      <vt:lpstr>PowerPoint Presentation</vt:lpstr>
      <vt:lpstr>PowerPoint Presentation</vt:lpstr>
      <vt:lpstr>PowerPoint Presentation</vt:lpstr>
      <vt:lpstr>PowerPoint Presentation</vt:lpstr>
    </vt:vector>
  </TitlesOfParts>
  <Company>CFANS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Anup R Joshi</dc:creator>
  <cp:lastModifiedBy>Wiley</cp:lastModifiedBy>
  <cp:revision>346</cp:revision>
  <cp:lastPrinted>2018-05-28T22:15:50Z</cp:lastPrinted>
  <dcterms:created xsi:type="dcterms:W3CDTF">2013-07-12T07:40:33Z</dcterms:created>
  <dcterms:modified xsi:type="dcterms:W3CDTF">2019-04-02T04:12:47Z</dcterms:modified>
</cp:coreProperties>
</file>